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Lst>
  <p:notesMasterIdLst>
    <p:notesMasterId r:id="rId18"/>
  </p:notesMasterIdLst>
  <p:handoutMasterIdLst>
    <p:handoutMasterId r:id="rId19"/>
  </p:handoutMasterIdLst>
  <p:sldIdLst>
    <p:sldId id="354" r:id="rId6"/>
    <p:sldId id="700" r:id="rId7"/>
    <p:sldId id="728" r:id="rId8"/>
    <p:sldId id="729" r:id="rId9"/>
    <p:sldId id="726" r:id="rId10"/>
    <p:sldId id="629" r:id="rId11"/>
    <p:sldId id="723" r:id="rId12"/>
    <p:sldId id="713" r:id="rId13"/>
    <p:sldId id="669" r:id="rId14"/>
    <p:sldId id="725" r:id="rId15"/>
    <p:sldId id="716" r:id="rId16"/>
    <p:sldId id="703" r:id="rId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6">
          <p15:clr>
            <a:srgbClr val="A4A3A4"/>
          </p15:clr>
        </p15:guide>
        <p15:guide id="2" orient="horz" pos="4032">
          <p15:clr>
            <a:srgbClr val="A4A3A4"/>
          </p15:clr>
        </p15:guide>
        <p15:guide id="3" orient="horz" pos="1147">
          <p15:clr>
            <a:srgbClr val="A4A3A4"/>
          </p15:clr>
        </p15:guide>
        <p15:guide id="4" orient="horz" pos="2160">
          <p15:clr>
            <a:srgbClr val="A4A3A4"/>
          </p15:clr>
        </p15:guide>
        <p15:guide id="5" orient="horz" pos="3699">
          <p15:clr>
            <a:srgbClr val="A4A3A4"/>
          </p15:clr>
        </p15:guide>
        <p15:guide id="6" orient="horz" pos="528">
          <p15:clr>
            <a:srgbClr val="A4A3A4"/>
          </p15:clr>
        </p15:guide>
        <p15:guide id="7" orient="horz" pos="864">
          <p15:clr>
            <a:srgbClr val="A4A3A4"/>
          </p15:clr>
        </p15:guide>
        <p15:guide id="8" orient="horz" pos="624">
          <p15:clr>
            <a:srgbClr val="A4A3A4"/>
          </p15:clr>
        </p15:guide>
        <p15:guide id="9" pos="2880">
          <p15:clr>
            <a:srgbClr val="A4A3A4"/>
          </p15:clr>
        </p15:guide>
        <p15:guide id="10" pos="5568">
          <p15:clr>
            <a:srgbClr val="A4A3A4"/>
          </p15:clr>
        </p15:guide>
        <p15:guide id="11" pos="192">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cho" initials="e" lastIdx="5" clrIdx="0"/>
  <p:cmAuthor id="1" name="Steph" initials="S" lastIdx="1" clrIdx="1"/>
  <p:cmAuthor id="2" name="Stephanie Krieger" initials="SK" lastIdx="6"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D0DFF"/>
    <a:srgbClr val="3366CC"/>
    <a:srgbClr val="D9E6FF"/>
    <a:srgbClr val="3399FF"/>
    <a:srgbClr val="BBD1FF"/>
    <a:srgbClr val="99CCFF"/>
    <a:srgbClr val="FFFFFF"/>
    <a:srgbClr val="66CCFF"/>
    <a:srgbClr val="33CC33"/>
    <a:srgbClr val="77A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68" autoAdjust="0"/>
    <p:restoredTop sz="94476" autoAdjust="0"/>
  </p:normalViewPr>
  <p:slideViewPr>
    <p:cSldViewPr snapToGrid="0" showGuides="1">
      <p:cViewPr varScale="1">
        <p:scale>
          <a:sx n="115" d="100"/>
          <a:sy n="115" d="100"/>
        </p:scale>
        <p:origin x="2172" y="114"/>
      </p:cViewPr>
      <p:guideLst>
        <p:guide orient="horz" pos="3936"/>
        <p:guide orient="horz" pos="4032"/>
        <p:guide orient="horz" pos="1147"/>
        <p:guide orient="horz" pos="2160"/>
        <p:guide orient="horz" pos="3699"/>
        <p:guide orient="horz" pos="528"/>
        <p:guide orient="horz" pos="864"/>
        <p:guide orient="horz" pos="624"/>
        <p:guide pos="2880"/>
        <p:guide pos="5568"/>
        <p:guide pos="192"/>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Grid="0">
      <p:cViewPr varScale="1">
        <p:scale>
          <a:sx n="91" d="100"/>
          <a:sy n="91" d="100"/>
        </p:scale>
        <p:origin x="4008"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290" tIns="46645" rIns="93290" bIns="46645" rtlCol="0"/>
          <a:lstStyle>
            <a:lvl1pPr algn="l">
              <a:defRPr sz="1200"/>
            </a:lvl1pPr>
          </a:lstStyle>
          <a:p>
            <a:endParaRPr lang="en-US" dirty="0"/>
          </a:p>
        </p:txBody>
      </p:sp>
      <p:sp>
        <p:nvSpPr>
          <p:cNvPr id="3" name="Date Placeholder 2"/>
          <p:cNvSpPr>
            <a:spLocks noGrp="1"/>
          </p:cNvSpPr>
          <p:nvPr>
            <p:ph type="dt" sz="quarter" idx="1"/>
          </p:nvPr>
        </p:nvSpPr>
        <p:spPr>
          <a:xfrm>
            <a:off x="3978134" y="1"/>
            <a:ext cx="3043343" cy="465455"/>
          </a:xfrm>
          <a:prstGeom prst="rect">
            <a:avLst/>
          </a:prstGeom>
        </p:spPr>
        <p:txBody>
          <a:bodyPr vert="horz" lIns="93290" tIns="46645" rIns="93290" bIns="46645" rtlCol="0"/>
          <a:lstStyle>
            <a:lvl1pPr algn="r">
              <a:defRPr sz="1200"/>
            </a:lvl1pPr>
          </a:lstStyle>
          <a:p>
            <a:fld id="{A69EF808-F88A-4519-8B4A-304F69ADB1D5}" type="datetimeFigureOut">
              <a:rPr lang="en-US" smtClean="0"/>
              <a:pPr/>
              <a:t>10/29/2018</a:t>
            </a:fld>
            <a:endParaRPr lang="en-US" dirty="0"/>
          </a:p>
        </p:txBody>
      </p:sp>
      <p:sp>
        <p:nvSpPr>
          <p:cNvPr id="4" name="Footer Placeholder 3"/>
          <p:cNvSpPr>
            <a:spLocks noGrp="1"/>
          </p:cNvSpPr>
          <p:nvPr>
            <p:ph type="ftr" sz="quarter" idx="2"/>
          </p:nvPr>
        </p:nvSpPr>
        <p:spPr>
          <a:xfrm>
            <a:off x="0" y="8842031"/>
            <a:ext cx="3043343" cy="465455"/>
          </a:xfrm>
          <a:prstGeom prst="rect">
            <a:avLst/>
          </a:prstGeom>
        </p:spPr>
        <p:txBody>
          <a:bodyPr vert="horz" lIns="93290" tIns="46645" rIns="93290" bIns="4664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4" y="8842031"/>
            <a:ext cx="3043343" cy="465455"/>
          </a:xfrm>
          <a:prstGeom prst="rect">
            <a:avLst/>
          </a:prstGeom>
        </p:spPr>
        <p:txBody>
          <a:bodyPr vert="horz" lIns="93290" tIns="46645" rIns="93290" bIns="46645" rtlCol="0" anchor="b"/>
          <a:lstStyle>
            <a:lvl1pPr algn="r">
              <a:defRPr sz="1200"/>
            </a:lvl1pPr>
          </a:lstStyle>
          <a:p>
            <a:fld id="{AE7760A3-C235-4471-9350-3013AA8EBC51}" type="slidenum">
              <a:rPr lang="en-US" smtClean="0"/>
              <a:pPr/>
              <a:t>‹#›</a:t>
            </a:fld>
            <a:endParaRPr lang="en-US" dirty="0"/>
          </a:p>
        </p:txBody>
      </p:sp>
    </p:spTree>
    <p:extLst>
      <p:ext uri="{BB962C8B-B14F-4D97-AF65-F5344CB8AC3E}">
        <p14:creationId xmlns:p14="http://schemas.microsoft.com/office/powerpoint/2010/main" val="32219873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290" tIns="46645" rIns="93290" bIns="46645" rtlCol="0"/>
          <a:lstStyle>
            <a:lvl1pPr algn="l">
              <a:defRPr sz="1200"/>
            </a:lvl1pPr>
          </a:lstStyle>
          <a:p>
            <a:endParaRPr lang="en-US" dirty="0"/>
          </a:p>
        </p:txBody>
      </p:sp>
      <p:sp>
        <p:nvSpPr>
          <p:cNvPr id="3" name="Date Placeholder 2"/>
          <p:cNvSpPr>
            <a:spLocks noGrp="1"/>
          </p:cNvSpPr>
          <p:nvPr>
            <p:ph type="dt" idx="1"/>
          </p:nvPr>
        </p:nvSpPr>
        <p:spPr>
          <a:xfrm>
            <a:off x="3978134" y="1"/>
            <a:ext cx="3043343" cy="465455"/>
          </a:xfrm>
          <a:prstGeom prst="rect">
            <a:avLst/>
          </a:prstGeom>
        </p:spPr>
        <p:txBody>
          <a:bodyPr vert="horz" lIns="93290" tIns="46645" rIns="93290" bIns="46645" rtlCol="0"/>
          <a:lstStyle>
            <a:lvl1pPr algn="r">
              <a:defRPr sz="1200"/>
            </a:lvl1pPr>
          </a:lstStyle>
          <a:p>
            <a:fld id="{339ABB9F-C801-40D8-A8FD-7A154702A1CA}" type="datetimeFigureOut">
              <a:rPr lang="en-US" smtClean="0"/>
              <a:pPr/>
              <a:t>10/29/2018</a:t>
            </a:fld>
            <a:endParaRPr lang="en-US" dirty="0"/>
          </a:p>
        </p:txBody>
      </p:sp>
      <p:sp>
        <p:nvSpPr>
          <p:cNvPr id="4" name="Slide Image Placeholder 3"/>
          <p:cNvSpPr>
            <a:spLocks noGrp="1" noRot="1" noChangeAspect="1"/>
          </p:cNvSpPr>
          <p:nvPr>
            <p:ph type="sldImg" idx="2"/>
          </p:nvPr>
        </p:nvSpPr>
        <p:spPr>
          <a:xfrm>
            <a:off x="1185863" y="700088"/>
            <a:ext cx="4651375" cy="3489325"/>
          </a:xfrm>
          <a:prstGeom prst="rect">
            <a:avLst/>
          </a:prstGeom>
          <a:noFill/>
          <a:ln w="12700">
            <a:solidFill>
              <a:prstClr val="black"/>
            </a:solidFill>
          </a:ln>
        </p:spPr>
        <p:txBody>
          <a:bodyPr vert="horz" lIns="93290" tIns="46645" rIns="93290" bIns="46645"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90" tIns="46645" rIns="93290" bIns="4664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5455"/>
          </a:xfrm>
          <a:prstGeom prst="rect">
            <a:avLst/>
          </a:prstGeom>
        </p:spPr>
        <p:txBody>
          <a:bodyPr vert="horz" lIns="93290" tIns="46645" rIns="93290" bIns="466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90" tIns="46645" rIns="93290" bIns="46645" rtlCol="0" anchor="b"/>
          <a:lstStyle>
            <a:lvl1pPr algn="r">
              <a:defRPr sz="1200"/>
            </a:lvl1pPr>
          </a:lstStyle>
          <a:p>
            <a:fld id="{5BFBAF79-F6A6-4AA7-9DE0-E61C270CE2A0}" type="slidenum">
              <a:rPr lang="en-US" smtClean="0"/>
              <a:pPr/>
              <a:t>‹#›</a:t>
            </a:fld>
            <a:endParaRPr lang="en-US" dirty="0"/>
          </a:p>
        </p:txBody>
      </p:sp>
    </p:spTree>
    <p:extLst>
      <p:ext uri="{BB962C8B-B14F-4D97-AF65-F5344CB8AC3E}">
        <p14:creationId xmlns:p14="http://schemas.microsoft.com/office/powerpoint/2010/main" val="27517478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FBAF79-F6A6-4AA7-9DE0-E61C270CE2A0}" type="slidenum">
              <a:rPr lang="en-US" smtClean="0"/>
              <a:pPr/>
              <a:t>1</a:t>
            </a:fld>
            <a:endParaRPr lang="en-US" dirty="0"/>
          </a:p>
        </p:txBody>
      </p:sp>
    </p:spTree>
    <p:extLst>
      <p:ext uri="{BB962C8B-B14F-4D97-AF65-F5344CB8AC3E}">
        <p14:creationId xmlns:p14="http://schemas.microsoft.com/office/powerpoint/2010/main" val="342759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BAF79-F6A6-4AA7-9DE0-E61C270CE2A0}" type="slidenum">
              <a:rPr lang="en-US" smtClean="0"/>
              <a:pPr/>
              <a:t>10</a:t>
            </a:fld>
            <a:endParaRPr lang="en-US" dirty="0"/>
          </a:p>
        </p:txBody>
      </p:sp>
    </p:spTree>
    <p:extLst>
      <p:ext uri="{BB962C8B-B14F-4D97-AF65-F5344CB8AC3E}">
        <p14:creationId xmlns:p14="http://schemas.microsoft.com/office/powerpoint/2010/main" val="2815953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FBAF79-F6A6-4AA7-9DE0-E61C270CE2A0}"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998960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FBAF79-F6A6-4AA7-9DE0-E61C270CE2A0}"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440482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FBAF79-F6A6-4AA7-9DE0-E61C270CE2A0}"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655210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FBAF79-F6A6-4AA7-9DE0-E61C270CE2A0}" type="slidenum">
              <a:rPr lang="en-US" smtClean="0"/>
              <a:pPr/>
              <a:t>3</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07089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FBAF79-F6A6-4AA7-9DE0-E61C270CE2A0}" type="slidenum">
              <a:rPr lang="en-US" smtClean="0"/>
              <a:pPr/>
              <a:t>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32112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BAF79-F6A6-4AA7-9DE0-E61C270CE2A0}" type="slidenum">
              <a:rPr lang="en-US" smtClean="0"/>
              <a:pPr/>
              <a:t>5</a:t>
            </a:fld>
            <a:endParaRPr lang="en-US" dirty="0"/>
          </a:p>
        </p:txBody>
      </p:sp>
    </p:spTree>
    <p:extLst>
      <p:ext uri="{BB962C8B-B14F-4D97-AF65-F5344CB8AC3E}">
        <p14:creationId xmlns:p14="http://schemas.microsoft.com/office/powerpoint/2010/main" val="1931886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BAF79-F6A6-4AA7-9DE0-E61C270CE2A0}" type="slidenum">
              <a:rPr lang="en-US" smtClean="0"/>
              <a:pPr/>
              <a:t>6</a:t>
            </a:fld>
            <a:endParaRPr lang="en-US" dirty="0"/>
          </a:p>
        </p:txBody>
      </p:sp>
    </p:spTree>
    <p:extLst>
      <p:ext uri="{BB962C8B-B14F-4D97-AF65-F5344CB8AC3E}">
        <p14:creationId xmlns:p14="http://schemas.microsoft.com/office/powerpoint/2010/main" val="293616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FBAF79-F6A6-4AA7-9DE0-E61C270CE2A0}" type="slidenum">
              <a:rPr lang="en-US" smtClean="0"/>
              <a:pPr/>
              <a:t>7</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59950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FBAF79-F6A6-4AA7-9DE0-E61C270CE2A0}"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966426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BAF79-F6A6-4AA7-9DE0-E61C270CE2A0}" type="slidenum">
              <a:rPr lang="en-US" smtClean="0"/>
              <a:pPr/>
              <a:t>9</a:t>
            </a:fld>
            <a:endParaRPr lang="en-US" dirty="0"/>
          </a:p>
        </p:txBody>
      </p:sp>
    </p:spTree>
    <p:extLst>
      <p:ext uri="{BB962C8B-B14F-4D97-AF65-F5344CB8AC3E}">
        <p14:creationId xmlns:p14="http://schemas.microsoft.com/office/powerpoint/2010/main" val="1154809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p:cNvSpPr>
            <a:spLocks noGrp="1"/>
          </p:cNvSpPr>
          <p:nvPr>
            <p:ph type="ctrTitle"/>
          </p:nvPr>
        </p:nvSpPr>
        <p:spPr>
          <a:xfrm>
            <a:off x="685800" y="2932934"/>
            <a:ext cx="7772400" cy="993775"/>
          </a:xfrm>
          <a:prstGeom prst="rect">
            <a:avLst/>
          </a:prstGeom>
        </p:spPr>
        <p:txBody>
          <a:bodyPr anchor="b" anchorCtr="0"/>
          <a:lstStyle>
            <a:lvl1pPr algn="ctr">
              <a:defRPr sz="3200" cap="none" baseline="0">
                <a:solidFill>
                  <a:schemeClr val="tx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173339"/>
            <a:ext cx="6400800" cy="457200"/>
          </a:xfrm>
        </p:spPr>
        <p:txBody>
          <a:bodyPr>
            <a:normAutofit/>
          </a:bodyPr>
          <a:lstStyle>
            <a:lvl1pPr marL="0" indent="0" algn="ctr">
              <a:buNone/>
              <a:defRPr sz="2400">
                <a:solidFill>
                  <a:schemeClr val="accent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85800" y="4076059"/>
            <a:ext cx="7772400" cy="533400"/>
          </a:xfrm>
        </p:spPr>
        <p:txBody>
          <a:bodyPr vert="horz" lIns="0" tIns="45720" rIns="0" bIns="45720" rtlCol="0" anchor="t" anchorCtr="0">
            <a:noAutofit/>
          </a:bodyPr>
          <a:lstStyle>
            <a:lvl1pPr algn="ctr" defTabSz="914400" rtl="0" eaLnBrk="1" latinLnBrk="0" hangingPunct="1">
              <a:spcBef>
                <a:spcPct val="0"/>
              </a:spcBef>
              <a:buNone/>
              <a:defRPr lang="en-US" sz="3200" kern="1200" cap="none" baseline="0" smtClean="0">
                <a:solidFill>
                  <a:schemeClr val="tx1"/>
                </a:solidFill>
                <a:latin typeface="Times New Roman" pitchFamily="18" charset="0"/>
                <a:ea typeface="+mj-ea"/>
                <a:cs typeface="Times New Roman" pitchFamily="18" charset="0"/>
              </a:defRPr>
            </a:lvl1pPr>
          </a:lstStyle>
          <a:p>
            <a:fld id="{FE8F74C1-88FC-4820-9703-E4D1C10EE23C}" type="datetime1">
              <a:rPr lang="en-US" smtClean="0"/>
              <a:pPr/>
              <a:t>10/29/2018</a:t>
            </a:fld>
            <a:endParaRPr lang="en-US" dirty="0"/>
          </a:p>
        </p:txBody>
      </p:sp>
      <p:sp>
        <p:nvSpPr>
          <p:cNvPr id="5" name="Footer Placeholder 4"/>
          <p:cNvSpPr>
            <a:spLocks noGrp="1"/>
          </p:cNvSpPr>
          <p:nvPr>
            <p:ph type="ftr" sz="quarter" idx="11"/>
          </p:nvPr>
        </p:nvSpPr>
        <p:spPr>
          <a:xfrm>
            <a:off x="292606" y="6057259"/>
            <a:ext cx="8559294" cy="192024"/>
          </a:xfrm>
        </p:spPr>
        <p:txBody>
          <a:bodyPr/>
          <a:lstStyle/>
          <a:p>
            <a:endParaRPr lang="en-US" dirty="0"/>
          </a:p>
        </p:txBody>
      </p:sp>
      <p:grpSp>
        <p:nvGrpSpPr>
          <p:cNvPr id="26" name="LOGO"/>
          <p:cNvGrpSpPr>
            <a:grpSpLocks noChangeAspect="1"/>
          </p:cNvGrpSpPr>
          <p:nvPr userDrawn="1"/>
        </p:nvGrpSpPr>
        <p:grpSpPr>
          <a:xfrm>
            <a:off x="1877983" y="295759"/>
            <a:ext cx="5372536" cy="1280160"/>
            <a:chOff x="407988" y="3924300"/>
            <a:chExt cx="4130675" cy="984251"/>
          </a:xfrm>
        </p:grpSpPr>
        <p:sp>
          <p:nvSpPr>
            <p:cNvPr id="27" name="Freeform 61"/>
            <p:cNvSpPr>
              <a:spLocks/>
            </p:cNvSpPr>
            <p:nvPr/>
          </p:nvSpPr>
          <p:spPr bwMode="auto">
            <a:xfrm>
              <a:off x="1633538" y="3968750"/>
              <a:ext cx="247650" cy="390525"/>
            </a:xfrm>
            <a:custGeom>
              <a:avLst/>
              <a:gdLst/>
              <a:ahLst/>
              <a:cxnLst>
                <a:cxn ang="0">
                  <a:pos x="429" y="0"/>
                </a:cxn>
                <a:cxn ang="0">
                  <a:pos x="429" y="1268"/>
                </a:cxn>
                <a:cxn ang="0">
                  <a:pos x="431" y="1297"/>
                </a:cxn>
                <a:cxn ang="0">
                  <a:pos x="436" y="1323"/>
                </a:cxn>
                <a:cxn ang="0">
                  <a:pos x="446" y="1345"/>
                </a:cxn>
                <a:cxn ang="0">
                  <a:pos x="459" y="1364"/>
                </a:cxn>
                <a:cxn ang="0">
                  <a:pos x="477" y="1379"/>
                </a:cxn>
                <a:cxn ang="0">
                  <a:pos x="501" y="1389"/>
                </a:cxn>
                <a:cxn ang="0">
                  <a:pos x="529" y="1395"/>
                </a:cxn>
                <a:cxn ang="0">
                  <a:pos x="562" y="1395"/>
                </a:cxn>
                <a:cxn ang="0">
                  <a:pos x="587" y="1390"/>
                </a:cxn>
                <a:cxn ang="0">
                  <a:pos x="610" y="1381"/>
                </a:cxn>
                <a:cxn ang="0">
                  <a:pos x="628" y="1368"/>
                </a:cxn>
                <a:cxn ang="0">
                  <a:pos x="642" y="1350"/>
                </a:cxn>
                <a:cxn ang="0">
                  <a:pos x="653" y="1328"/>
                </a:cxn>
                <a:cxn ang="0">
                  <a:pos x="659" y="1301"/>
                </a:cxn>
                <a:cxn ang="0">
                  <a:pos x="663" y="1271"/>
                </a:cxn>
                <a:cxn ang="0">
                  <a:pos x="664" y="0"/>
                </a:cxn>
                <a:cxn ang="0">
                  <a:pos x="1093" y="1214"/>
                </a:cxn>
                <a:cxn ang="0">
                  <a:pos x="1085" y="1316"/>
                </a:cxn>
                <a:cxn ang="0">
                  <a:pos x="1064" y="1411"/>
                </a:cxn>
                <a:cxn ang="0">
                  <a:pos x="1026" y="1498"/>
                </a:cxn>
                <a:cxn ang="0">
                  <a:pos x="971" y="1571"/>
                </a:cxn>
                <a:cxn ang="0">
                  <a:pos x="896" y="1632"/>
                </a:cxn>
                <a:cxn ang="0">
                  <a:pos x="801" y="1677"/>
                </a:cxn>
                <a:cxn ang="0">
                  <a:pos x="684" y="1707"/>
                </a:cxn>
                <a:cxn ang="0">
                  <a:pos x="545" y="1717"/>
                </a:cxn>
                <a:cxn ang="0">
                  <a:pos x="425" y="1709"/>
                </a:cxn>
                <a:cxn ang="0">
                  <a:pos x="318" y="1686"/>
                </a:cxn>
                <a:cxn ang="0">
                  <a:pos x="224" y="1647"/>
                </a:cxn>
                <a:cxn ang="0">
                  <a:pos x="146" y="1594"/>
                </a:cxn>
                <a:cxn ang="0">
                  <a:pos x="83" y="1523"/>
                </a:cxn>
                <a:cxn ang="0">
                  <a:pos x="37" y="1437"/>
                </a:cxn>
                <a:cxn ang="0">
                  <a:pos x="9" y="1333"/>
                </a:cxn>
                <a:cxn ang="0">
                  <a:pos x="0" y="1214"/>
                </a:cxn>
              </a:cxnLst>
              <a:rect l="0" t="0" r="r" b="b"/>
              <a:pathLst>
                <a:path w="1093" h="1717">
                  <a:moveTo>
                    <a:pt x="0" y="0"/>
                  </a:moveTo>
                  <a:lnTo>
                    <a:pt x="429" y="0"/>
                  </a:lnTo>
                  <a:lnTo>
                    <a:pt x="429" y="1254"/>
                  </a:lnTo>
                  <a:lnTo>
                    <a:pt x="429" y="1268"/>
                  </a:lnTo>
                  <a:lnTo>
                    <a:pt x="429" y="1283"/>
                  </a:lnTo>
                  <a:lnTo>
                    <a:pt x="431" y="1297"/>
                  </a:lnTo>
                  <a:lnTo>
                    <a:pt x="433" y="1311"/>
                  </a:lnTo>
                  <a:lnTo>
                    <a:pt x="436" y="1323"/>
                  </a:lnTo>
                  <a:lnTo>
                    <a:pt x="440" y="1334"/>
                  </a:lnTo>
                  <a:lnTo>
                    <a:pt x="446" y="1345"/>
                  </a:lnTo>
                  <a:lnTo>
                    <a:pt x="451" y="1356"/>
                  </a:lnTo>
                  <a:lnTo>
                    <a:pt x="459" y="1364"/>
                  </a:lnTo>
                  <a:lnTo>
                    <a:pt x="467" y="1372"/>
                  </a:lnTo>
                  <a:lnTo>
                    <a:pt x="477" y="1379"/>
                  </a:lnTo>
                  <a:lnTo>
                    <a:pt x="489" y="1385"/>
                  </a:lnTo>
                  <a:lnTo>
                    <a:pt x="501" y="1389"/>
                  </a:lnTo>
                  <a:lnTo>
                    <a:pt x="514" y="1392"/>
                  </a:lnTo>
                  <a:lnTo>
                    <a:pt x="529" y="1395"/>
                  </a:lnTo>
                  <a:lnTo>
                    <a:pt x="547" y="1396"/>
                  </a:lnTo>
                  <a:lnTo>
                    <a:pt x="562" y="1395"/>
                  </a:lnTo>
                  <a:lnTo>
                    <a:pt x="575" y="1392"/>
                  </a:lnTo>
                  <a:lnTo>
                    <a:pt x="587" y="1390"/>
                  </a:lnTo>
                  <a:lnTo>
                    <a:pt x="600" y="1386"/>
                  </a:lnTo>
                  <a:lnTo>
                    <a:pt x="610" y="1381"/>
                  </a:lnTo>
                  <a:lnTo>
                    <a:pt x="619" y="1375"/>
                  </a:lnTo>
                  <a:lnTo>
                    <a:pt x="628" y="1368"/>
                  </a:lnTo>
                  <a:lnTo>
                    <a:pt x="636" y="1359"/>
                  </a:lnTo>
                  <a:lnTo>
                    <a:pt x="642" y="1350"/>
                  </a:lnTo>
                  <a:lnTo>
                    <a:pt x="648" y="1339"/>
                  </a:lnTo>
                  <a:lnTo>
                    <a:pt x="653" y="1328"/>
                  </a:lnTo>
                  <a:lnTo>
                    <a:pt x="657" y="1314"/>
                  </a:lnTo>
                  <a:lnTo>
                    <a:pt x="659" y="1301"/>
                  </a:lnTo>
                  <a:lnTo>
                    <a:pt x="662" y="1286"/>
                  </a:lnTo>
                  <a:lnTo>
                    <a:pt x="663" y="1271"/>
                  </a:lnTo>
                  <a:lnTo>
                    <a:pt x="664" y="1254"/>
                  </a:lnTo>
                  <a:lnTo>
                    <a:pt x="664" y="0"/>
                  </a:lnTo>
                  <a:lnTo>
                    <a:pt x="1093" y="0"/>
                  </a:lnTo>
                  <a:lnTo>
                    <a:pt x="1093" y="1214"/>
                  </a:lnTo>
                  <a:lnTo>
                    <a:pt x="1091" y="1265"/>
                  </a:lnTo>
                  <a:lnTo>
                    <a:pt x="1085" y="1316"/>
                  </a:lnTo>
                  <a:lnTo>
                    <a:pt x="1076" y="1364"/>
                  </a:lnTo>
                  <a:lnTo>
                    <a:pt x="1064" y="1411"/>
                  </a:lnTo>
                  <a:lnTo>
                    <a:pt x="1047" y="1455"/>
                  </a:lnTo>
                  <a:lnTo>
                    <a:pt x="1026" y="1498"/>
                  </a:lnTo>
                  <a:lnTo>
                    <a:pt x="1001" y="1536"/>
                  </a:lnTo>
                  <a:lnTo>
                    <a:pt x="971" y="1571"/>
                  </a:lnTo>
                  <a:lnTo>
                    <a:pt x="936" y="1604"/>
                  </a:lnTo>
                  <a:lnTo>
                    <a:pt x="896" y="1632"/>
                  </a:lnTo>
                  <a:lnTo>
                    <a:pt x="851" y="1656"/>
                  </a:lnTo>
                  <a:lnTo>
                    <a:pt x="801" y="1677"/>
                  </a:lnTo>
                  <a:lnTo>
                    <a:pt x="746" y="1694"/>
                  </a:lnTo>
                  <a:lnTo>
                    <a:pt x="684" y="1707"/>
                  </a:lnTo>
                  <a:lnTo>
                    <a:pt x="617" y="1713"/>
                  </a:lnTo>
                  <a:lnTo>
                    <a:pt x="545" y="1717"/>
                  </a:lnTo>
                  <a:lnTo>
                    <a:pt x="483" y="1714"/>
                  </a:lnTo>
                  <a:lnTo>
                    <a:pt x="425" y="1709"/>
                  </a:lnTo>
                  <a:lnTo>
                    <a:pt x="369" y="1699"/>
                  </a:lnTo>
                  <a:lnTo>
                    <a:pt x="318" y="1686"/>
                  </a:lnTo>
                  <a:lnTo>
                    <a:pt x="269" y="1669"/>
                  </a:lnTo>
                  <a:lnTo>
                    <a:pt x="224" y="1647"/>
                  </a:lnTo>
                  <a:lnTo>
                    <a:pt x="183" y="1623"/>
                  </a:lnTo>
                  <a:lnTo>
                    <a:pt x="146" y="1594"/>
                  </a:lnTo>
                  <a:lnTo>
                    <a:pt x="113" y="1560"/>
                  </a:lnTo>
                  <a:lnTo>
                    <a:pt x="83" y="1523"/>
                  </a:lnTo>
                  <a:lnTo>
                    <a:pt x="58" y="1482"/>
                  </a:lnTo>
                  <a:lnTo>
                    <a:pt x="37" y="1437"/>
                  </a:lnTo>
                  <a:lnTo>
                    <a:pt x="21" y="1387"/>
                  </a:lnTo>
                  <a:lnTo>
                    <a:pt x="9" y="1333"/>
                  </a:lnTo>
                  <a:lnTo>
                    <a:pt x="2" y="1275"/>
                  </a:lnTo>
                  <a:lnTo>
                    <a:pt x="0" y="1214"/>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62"/>
            <p:cNvSpPr>
              <a:spLocks noEditPoints="1"/>
            </p:cNvSpPr>
            <p:nvPr/>
          </p:nvSpPr>
          <p:spPr bwMode="auto">
            <a:xfrm>
              <a:off x="2217738" y="3970338"/>
              <a:ext cx="93663" cy="379413"/>
            </a:xfrm>
            <a:custGeom>
              <a:avLst/>
              <a:gdLst/>
              <a:ahLst/>
              <a:cxnLst>
                <a:cxn ang="0">
                  <a:pos x="0" y="1678"/>
                </a:cxn>
                <a:cxn ang="0">
                  <a:pos x="0" y="425"/>
                </a:cxn>
                <a:cxn ang="0">
                  <a:pos x="414" y="425"/>
                </a:cxn>
                <a:cxn ang="0">
                  <a:pos x="414" y="1678"/>
                </a:cxn>
                <a:cxn ang="0">
                  <a:pos x="0" y="1678"/>
                </a:cxn>
                <a:cxn ang="0">
                  <a:pos x="0" y="302"/>
                </a:cxn>
                <a:cxn ang="0">
                  <a:pos x="0" y="0"/>
                </a:cxn>
                <a:cxn ang="0">
                  <a:pos x="414" y="0"/>
                </a:cxn>
                <a:cxn ang="0">
                  <a:pos x="414" y="302"/>
                </a:cxn>
                <a:cxn ang="0">
                  <a:pos x="0" y="302"/>
                </a:cxn>
              </a:cxnLst>
              <a:rect l="0" t="0" r="r" b="b"/>
              <a:pathLst>
                <a:path w="414" h="1678">
                  <a:moveTo>
                    <a:pt x="0" y="1678"/>
                  </a:moveTo>
                  <a:lnTo>
                    <a:pt x="0" y="425"/>
                  </a:lnTo>
                  <a:lnTo>
                    <a:pt x="414" y="425"/>
                  </a:lnTo>
                  <a:lnTo>
                    <a:pt x="414" y="1678"/>
                  </a:lnTo>
                  <a:lnTo>
                    <a:pt x="0" y="1678"/>
                  </a:lnTo>
                  <a:close/>
                  <a:moveTo>
                    <a:pt x="0" y="302"/>
                  </a:moveTo>
                  <a:lnTo>
                    <a:pt x="0" y="0"/>
                  </a:lnTo>
                  <a:lnTo>
                    <a:pt x="414" y="0"/>
                  </a:lnTo>
                  <a:lnTo>
                    <a:pt x="414" y="302"/>
                  </a:lnTo>
                  <a:lnTo>
                    <a:pt x="0" y="30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3"/>
            <p:cNvSpPr>
              <a:spLocks/>
            </p:cNvSpPr>
            <p:nvPr/>
          </p:nvSpPr>
          <p:spPr bwMode="auto">
            <a:xfrm>
              <a:off x="2347913" y="3984625"/>
              <a:ext cx="157163" cy="365125"/>
            </a:xfrm>
            <a:custGeom>
              <a:avLst/>
              <a:gdLst/>
              <a:ahLst/>
              <a:cxnLst>
                <a:cxn ang="0">
                  <a:pos x="0" y="359"/>
                </a:cxn>
                <a:cxn ang="0">
                  <a:pos x="116" y="0"/>
                </a:cxn>
                <a:cxn ang="0">
                  <a:pos x="522" y="359"/>
                </a:cxn>
                <a:cxn ang="0">
                  <a:pos x="693" y="615"/>
                </a:cxn>
                <a:cxn ang="0">
                  <a:pos x="522" y="1244"/>
                </a:cxn>
                <a:cxn ang="0">
                  <a:pos x="523" y="1269"/>
                </a:cxn>
                <a:cxn ang="0">
                  <a:pos x="530" y="1291"/>
                </a:cxn>
                <a:cxn ang="0">
                  <a:pos x="539" y="1309"/>
                </a:cxn>
                <a:cxn ang="0">
                  <a:pos x="552" y="1325"/>
                </a:cxn>
                <a:cxn ang="0">
                  <a:pos x="568" y="1337"/>
                </a:cxn>
                <a:cxn ang="0">
                  <a:pos x="587" y="1345"/>
                </a:cxn>
                <a:cxn ang="0">
                  <a:pos x="608" y="1350"/>
                </a:cxn>
                <a:cxn ang="0">
                  <a:pos x="633" y="1352"/>
                </a:cxn>
                <a:cxn ang="0">
                  <a:pos x="642" y="1352"/>
                </a:cxn>
                <a:cxn ang="0">
                  <a:pos x="652" y="1352"/>
                </a:cxn>
                <a:cxn ang="0">
                  <a:pos x="662" y="1352"/>
                </a:cxn>
                <a:cxn ang="0">
                  <a:pos x="671" y="1352"/>
                </a:cxn>
                <a:cxn ang="0">
                  <a:pos x="680" y="1352"/>
                </a:cxn>
                <a:cxn ang="0">
                  <a:pos x="686" y="1352"/>
                </a:cxn>
                <a:cxn ang="0">
                  <a:pos x="690" y="1352"/>
                </a:cxn>
                <a:cxn ang="0">
                  <a:pos x="693" y="1352"/>
                </a:cxn>
                <a:cxn ang="0">
                  <a:pos x="690" y="1611"/>
                </a:cxn>
                <a:cxn ang="0">
                  <a:pos x="675" y="1611"/>
                </a:cxn>
                <a:cxn ang="0">
                  <a:pos x="647" y="1611"/>
                </a:cxn>
                <a:cxn ang="0">
                  <a:pos x="612" y="1611"/>
                </a:cxn>
                <a:cxn ang="0">
                  <a:pos x="572" y="1611"/>
                </a:cxn>
                <a:cxn ang="0">
                  <a:pos x="534" y="1611"/>
                </a:cxn>
                <a:cxn ang="0">
                  <a:pos x="499" y="1611"/>
                </a:cxn>
                <a:cxn ang="0">
                  <a:pos x="472" y="1611"/>
                </a:cxn>
                <a:cxn ang="0">
                  <a:pos x="423" y="1608"/>
                </a:cxn>
                <a:cxn ang="0">
                  <a:pos x="349" y="1597"/>
                </a:cxn>
                <a:cxn ang="0">
                  <a:pos x="285" y="1576"/>
                </a:cxn>
                <a:cxn ang="0">
                  <a:pos x="230" y="1545"/>
                </a:cxn>
                <a:cxn ang="0">
                  <a:pos x="186" y="1503"/>
                </a:cxn>
                <a:cxn ang="0">
                  <a:pos x="152" y="1453"/>
                </a:cxn>
                <a:cxn ang="0">
                  <a:pos x="129" y="1395"/>
                </a:cxn>
                <a:cxn ang="0">
                  <a:pos x="117" y="1328"/>
                </a:cxn>
                <a:cxn ang="0">
                  <a:pos x="116" y="615"/>
                </a:cxn>
              </a:cxnLst>
              <a:rect l="0" t="0" r="r" b="b"/>
              <a:pathLst>
                <a:path w="693" h="1611">
                  <a:moveTo>
                    <a:pt x="0" y="615"/>
                  </a:moveTo>
                  <a:lnTo>
                    <a:pt x="0" y="359"/>
                  </a:lnTo>
                  <a:lnTo>
                    <a:pt x="116" y="359"/>
                  </a:lnTo>
                  <a:lnTo>
                    <a:pt x="116" y="0"/>
                  </a:lnTo>
                  <a:lnTo>
                    <a:pt x="522" y="0"/>
                  </a:lnTo>
                  <a:lnTo>
                    <a:pt x="522" y="359"/>
                  </a:lnTo>
                  <a:lnTo>
                    <a:pt x="693" y="359"/>
                  </a:lnTo>
                  <a:lnTo>
                    <a:pt x="693" y="615"/>
                  </a:lnTo>
                  <a:lnTo>
                    <a:pt x="522" y="615"/>
                  </a:lnTo>
                  <a:lnTo>
                    <a:pt x="522" y="1244"/>
                  </a:lnTo>
                  <a:lnTo>
                    <a:pt x="522" y="1256"/>
                  </a:lnTo>
                  <a:lnTo>
                    <a:pt x="523" y="1269"/>
                  </a:lnTo>
                  <a:lnTo>
                    <a:pt x="526" y="1280"/>
                  </a:lnTo>
                  <a:lnTo>
                    <a:pt x="530" y="1291"/>
                  </a:lnTo>
                  <a:lnTo>
                    <a:pt x="534" y="1300"/>
                  </a:lnTo>
                  <a:lnTo>
                    <a:pt x="539" y="1309"/>
                  </a:lnTo>
                  <a:lnTo>
                    <a:pt x="545" y="1318"/>
                  </a:lnTo>
                  <a:lnTo>
                    <a:pt x="552" y="1325"/>
                  </a:lnTo>
                  <a:lnTo>
                    <a:pt x="560" y="1331"/>
                  </a:lnTo>
                  <a:lnTo>
                    <a:pt x="568" y="1337"/>
                  </a:lnTo>
                  <a:lnTo>
                    <a:pt x="577" y="1341"/>
                  </a:lnTo>
                  <a:lnTo>
                    <a:pt x="587" y="1345"/>
                  </a:lnTo>
                  <a:lnTo>
                    <a:pt x="597" y="1348"/>
                  </a:lnTo>
                  <a:lnTo>
                    <a:pt x="608" y="1350"/>
                  </a:lnTo>
                  <a:lnTo>
                    <a:pt x="621" y="1351"/>
                  </a:lnTo>
                  <a:lnTo>
                    <a:pt x="633" y="1352"/>
                  </a:lnTo>
                  <a:lnTo>
                    <a:pt x="638" y="1352"/>
                  </a:lnTo>
                  <a:lnTo>
                    <a:pt x="642" y="1352"/>
                  </a:lnTo>
                  <a:lnTo>
                    <a:pt x="648" y="1352"/>
                  </a:lnTo>
                  <a:lnTo>
                    <a:pt x="652" y="1352"/>
                  </a:lnTo>
                  <a:lnTo>
                    <a:pt x="658" y="1352"/>
                  </a:lnTo>
                  <a:lnTo>
                    <a:pt x="662" y="1352"/>
                  </a:lnTo>
                  <a:lnTo>
                    <a:pt x="667" y="1352"/>
                  </a:lnTo>
                  <a:lnTo>
                    <a:pt x="671" y="1352"/>
                  </a:lnTo>
                  <a:lnTo>
                    <a:pt x="676" y="1352"/>
                  </a:lnTo>
                  <a:lnTo>
                    <a:pt x="680" y="1352"/>
                  </a:lnTo>
                  <a:lnTo>
                    <a:pt x="684" y="1352"/>
                  </a:lnTo>
                  <a:lnTo>
                    <a:pt x="686" y="1352"/>
                  </a:lnTo>
                  <a:lnTo>
                    <a:pt x="688" y="1352"/>
                  </a:lnTo>
                  <a:lnTo>
                    <a:pt x="690" y="1352"/>
                  </a:lnTo>
                  <a:lnTo>
                    <a:pt x="691" y="1352"/>
                  </a:lnTo>
                  <a:lnTo>
                    <a:pt x="693" y="1352"/>
                  </a:lnTo>
                  <a:lnTo>
                    <a:pt x="693" y="1611"/>
                  </a:lnTo>
                  <a:lnTo>
                    <a:pt x="690" y="1611"/>
                  </a:lnTo>
                  <a:lnTo>
                    <a:pt x="684" y="1611"/>
                  </a:lnTo>
                  <a:lnTo>
                    <a:pt x="675" y="1611"/>
                  </a:lnTo>
                  <a:lnTo>
                    <a:pt x="662" y="1611"/>
                  </a:lnTo>
                  <a:lnTo>
                    <a:pt x="647" y="1611"/>
                  </a:lnTo>
                  <a:lnTo>
                    <a:pt x="630" y="1611"/>
                  </a:lnTo>
                  <a:lnTo>
                    <a:pt x="612" y="1611"/>
                  </a:lnTo>
                  <a:lnTo>
                    <a:pt x="593" y="1611"/>
                  </a:lnTo>
                  <a:lnTo>
                    <a:pt x="572" y="1611"/>
                  </a:lnTo>
                  <a:lnTo>
                    <a:pt x="553" y="1611"/>
                  </a:lnTo>
                  <a:lnTo>
                    <a:pt x="534" y="1611"/>
                  </a:lnTo>
                  <a:lnTo>
                    <a:pt x="516" y="1611"/>
                  </a:lnTo>
                  <a:lnTo>
                    <a:pt x="499" y="1611"/>
                  </a:lnTo>
                  <a:lnTo>
                    <a:pt x="485" y="1611"/>
                  </a:lnTo>
                  <a:lnTo>
                    <a:pt x="472" y="1611"/>
                  </a:lnTo>
                  <a:lnTo>
                    <a:pt x="463" y="1611"/>
                  </a:lnTo>
                  <a:lnTo>
                    <a:pt x="423" y="1608"/>
                  </a:lnTo>
                  <a:lnTo>
                    <a:pt x="385" y="1605"/>
                  </a:lnTo>
                  <a:lnTo>
                    <a:pt x="349" y="1597"/>
                  </a:lnTo>
                  <a:lnTo>
                    <a:pt x="316" y="1588"/>
                  </a:lnTo>
                  <a:lnTo>
                    <a:pt x="285" y="1576"/>
                  </a:lnTo>
                  <a:lnTo>
                    <a:pt x="257" y="1562"/>
                  </a:lnTo>
                  <a:lnTo>
                    <a:pt x="230" y="1545"/>
                  </a:lnTo>
                  <a:lnTo>
                    <a:pt x="207" y="1526"/>
                  </a:lnTo>
                  <a:lnTo>
                    <a:pt x="186" y="1503"/>
                  </a:lnTo>
                  <a:lnTo>
                    <a:pt x="168" y="1480"/>
                  </a:lnTo>
                  <a:lnTo>
                    <a:pt x="152" y="1453"/>
                  </a:lnTo>
                  <a:lnTo>
                    <a:pt x="139" y="1425"/>
                  </a:lnTo>
                  <a:lnTo>
                    <a:pt x="129" y="1395"/>
                  </a:lnTo>
                  <a:lnTo>
                    <a:pt x="122" y="1363"/>
                  </a:lnTo>
                  <a:lnTo>
                    <a:pt x="117" y="1328"/>
                  </a:lnTo>
                  <a:lnTo>
                    <a:pt x="116" y="1292"/>
                  </a:lnTo>
                  <a:lnTo>
                    <a:pt x="116" y="615"/>
                  </a:lnTo>
                  <a:lnTo>
                    <a:pt x="0" y="615"/>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64"/>
            <p:cNvSpPr>
              <a:spLocks noEditPoints="1"/>
            </p:cNvSpPr>
            <p:nvPr/>
          </p:nvSpPr>
          <p:spPr bwMode="auto">
            <a:xfrm>
              <a:off x="2535238" y="4057650"/>
              <a:ext cx="211138" cy="301625"/>
            </a:xfrm>
            <a:custGeom>
              <a:avLst/>
              <a:gdLst/>
              <a:ahLst/>
              <a:cxnLst>
                <a:cxn ang="0">
                  <a:pos x="555" y="476"/>
                </a:cxn>
                <a:cxn ang="0">
                  <a:pos x="555" y="442"/>
                </a:cxn>
                <a:cxn ang="0">
                  <a:pos x="555" y="411"/>
                </a:cxn>
                <a:cxn ang="0">
                  <a:pos x="555" y="384"/>
                </a:cxn>
                <a:cxn ang="0">
                  <a:pos x="555" y="363"/>
                </a:cxn>
                <a:cxn ang="0">
                  <a:pos x="554" y="344"/>
                </a:cxn>
                <a:cxn ang="0">
                  <a:pos x="548" y="318"/>
                </a:cxn>
                <a:cxn ang="0">
                  <a:pos x="534" y="297"/>
                </a:cxn>
                <a:cxn ang="0">
                  <a:pos x="515" y="281"/>
                </a:cxn>
                <a:cxn ang="0">
                  <a:pos x="492" y="271"/>
                </a:cxn>
                <a:cxn ang="0">
                  <a:pos x="468" y="268"/>
                </a:cxn>
                <a:cxn ang="0">
                  <a:pos x="440" y="271"/>
                </a:cxn>
                <a:cxn ang="0">
                  <a:pos x="417" y="282"/>
                </a:cxn>
                <a:cxn ang="0">
                  <a:pos x="398" y="299"/>
                </a:cxn>
                <a:cxn ang="0">
                  <a:pos x="386" y="320"/>
                </a:cxn>
                <a:cxn ang="0">
                  <a:pos x="380" y="345"/>
                </a:cxn>
                <a:cxn ang="0">
                  <a:pos x="380" y="362"/>
                </a:cxn>
                <a:cxn ang="0">
                  <a:pos x="380" y="381"/>
                </a:cxn>
                <a:cxn ang="0">
                  <a:pos x="380" y="408"/>
                </a:cxn>
                <a:cxn ang="0">
                  <a:pos x="380" y="440"/>
                </a:cxn>
                <a:cxn ang="0">
                  <a:pos x="380" y="475"/>
                </a:cxn>
                <a:cxn ang="0">
                  <a:pos x="555" y="499"/>
                </a:cxn>
                <a:cxn ang="0">
                  <a:pos x="928" y="950"/>
                </a:cxn>
                <a:cxn ang="0">
                  <a:pos x="902" y="1076"/>
                </a:cxn>
                <a:cxn ang="0">
                  <a:pos x="842" y="1181"/>
                </a:cxn>
                <a:cxn ang="0">
                  <a:pos x="751" y="1259"/>
                </a:cxn>
                <a:cxn ang="0">
                  <a:pos x="626" y="1310"/>
                </a:cxn>
                <a:cxn ang="0">
                  <a:pos x="468" y="1328"/>
                </a:cxn>
                <a:cxn ang="0">
                  <a:pos x="317" y="1312"/>
                </a:cxn>
                <a:cxn ang="0">
                  <a:pos x="192" y="1266"/>
                </a:cxn>
                <a:cxn ang="0">
                  <a:pos x="96" y="1190"/>
                </a:cxn>
                <a:cxn ang="0">
                  <a:pos x="32" y="1085"/>
                </a:cxn>
                <a:cxn ang="0">
                  <a:pos x="1" y="950"/>
                </a:cxn>
                <a:cxn ang="0">
                  <a:pos x="1" y="376"/>
                </a:cxn>
                <a:cxn ang="0">
                  <a:pos x="32" y="242"/>
                </a:cxn>
                <a:cxn ang="0">
                  <a:pos x="96" y="136"/>
                </a:cxn>
                <a:cxn ang="0">
                  <a:pos x="192" y="60"/>
                </a:cxn>
                <a:cxn ang="0">
                  <a:pos x="317" y="14"/>
                </a:cxn>
                <a:cxn ang="0">
                  <a:pos x="468" y="0"/>
                </a:cxn>
                <a:cxn ang="0">
                  <a:pos x="628" y="16"/>
                </a:cxn>
                <a:cxn ang="0">
                  <a:pos x="754" y="67"/>
                </a:cxn>
                <a:cxn ang="0">
                  <a:pos x="846" y="147"/>
                </a:cxn>
                <a:cxn ang="0">
                  <a:pos x="904" y="252"/>
                </a:cxn>
                <a:cxn ang="0">
                  <a:pos x="930" y="381"/>
                </a:cxn>
                <a:cxn ang="0">
                  <a:pos x="380" y="749"/>
                </a:cxn>
                <a:cxn ang="0">
                  <a:pos x="381" y="989"/>
                </a:cxn>
                <a:cxn ang="0">
                  <a:pos x="389" y="1012"/>
                </a:cxn>
                <a:cxn ang="0">
                  <a:pos x="404" y="1034"/>
                </a:cxn>
                <a:cxn ang="0">
                  <a:pos x="424" y="1049"/>
                </a:cxn>
                <a:cxn ang="0">
                  <a:pos x="449" y="1058"/>
                </a:cxn>
                <a:cxn ang="0">
                  <a:pos x="476" y="1059"/>
                </a:cxn>
                <a:cxn ang="0">
                  <a:pos x="500" y="1054"/>
                </a:cxn>
                <a:cxn ang="0">
                  <a:pos x="522" y="1040"/>
                </a:cxn>
                <a:cxn ang="0">
                  <a:pos x="539" y="1022"/>
                </a:cxn>
                <a:cxn ang="0">
                  <a:pos x="551" y="999"/>
                </a:cxn>
                <a:cxn ang="0">
                  <a:pos x="555" y="972"/>
                </a:cxn>
              </a:cxnLst>
              <a:rect l="0" t="0" r="r" b="b"/>
              <a:pathLst>
                <a:path w="932" h="1328">
                  <a:moveTo>
                    <a:pt x="555" y="499"/>
                  </a:moveTo>
                  <a:lnTo>
                    <a:pt x="555" y="487"/>
                  </a:lnTo>
                  <a:lnTo>
                    <a:pt x="555" y="476"/>
                  </a:lnTo>
                  <a:lnTo>
                    <a:pt x="555" y="465"/>
                  </a:lnTo>
                  <a:lnTo>
                    <a:pt x="555" y="453"/>
                  </a:lnTo>
                  <a:lnTo>
                    <a:pt x="555" y="442"/>
                  </a:lnTo>
                  <a:lnTo>
                    <a:pt x="555" y="431"/>
                  </a:lnTo>
                  <a:lnTo>
                    <a:pt x="555" y="421"/>
                  </a:lnTo>
                  <a:lnTo>
                    <a:pt x="555" y="411"/>
                  </a:lnTo>
                  <a:lnTo>
                    <a:pt x="555" y="401"/>
                  </a:lnTo>
                  <a:lnTo>
                    <a:pt x="555" y="392"/>
                  </a:lnTo>
                  <a:lnTo>
                    <a:pt x="555" y="384"/>
                  </a:lnTo>
                  <a:lnTo>
                    <a:pt x="555" y="376"/>
                  </a:lnTo>
                  <a:lnTo>
                    <a:pt x="555" y="370"/>
                  </a:lnTo>
                  <a:lnTo>
                    <a:pt x="555" y="363"/>
                  </a:lnTo>
                  <a:lnTo>
                    <a:pt x="555" y="357"/>
                  </a:lnTo>
                  <a:lnTo>
                    <a:pt x="555" y="354"/>
                  </a:lnTo>
                  <a:lnTo>
                    <a:pt x="554" y="344"/>
                  </a:lnTo>
                  <a:lnTo>
                    <a:pt x="553" y="335"/>
                  </a:lnTo>
                  <a:lnTo>
                    <a:pt x="551" y="326"/>
                  </a:lnTo>
                  <a:lnTo>
                    <a:pt x="548" y="318"/>
                  </a:lnTo>
                  <a:lnTo>
                    <a:pt x="544" y="310"/>
                  </a:lnTo>
                  <a:lnTo>
                    <a:pt x="540" y="304"/>
                  </a:lnTo>
                  <a:lnTo>
                    <a:pt x="534" y="297"/>
                  </a:lnTo>
                  <a:lnTo>
                    <a:pt x="528" y="291"/>
                  </a:lnTo>
                  <a:lnTo>
                    <a:pt x="522" y="286"/>
                  </a:lnTo>
                  <a:lnTo>
                    <a:pt x="515" y="281"/>
                  </a:lnTo>
                  <a:lnTo>
                    <a:pt x="508" y="277"/>
                  </a:lnTo>
                  <a:lnTo>
                    <a:pt x="500" y="274"/>
                  </a:lnTo>
                  <a:lnTo>
                    <a:pt x="492" y="271"/>
                  </a:lnTo>
                  <a:lnTo>
                    <a:pt x="485" y="269"/>
                  </a:lnTo>
                  <a:lnTo>
                    <a:pt x="476" y="268"/>
                  </a:lnTo>
                  <a:lnTo>
                    <a:pt x="468" y="268"/>
                  </a:lnTo>
                  <a:lnTo>
                    <a:pt x="458" y="268"/>
                  </a:lnTo>
                  <a:lnTo>
                    <a:pt x="449" y="269"/>
                  </a:lnTo>
                  <a:lnTo>
                    <a:pt x="440" y="271"/>
                  </a:lnTo>
                  <a:lnTo>
                    <a:pt x="432" y="275"/>
                  </a:lnTo>
                  <a:lnTo>
                    <a:pt x="424" y="278"/>
                  </a:lnTo>
                  <a:lnTo>
                    <a:pt x="417" y="282"/>
                  </a:lnTo>
                  <a:lnTo>
                    <a:pt x="410" y="287"/>
                  </a:lnTo>
                  <a:lnTo>
                    <a:pt x="404" y="293"/>
                  </a:lnTo>
                  <a:lnTo>
                    <a:pt x="398" y="299"/>
                  </a:lnTo>
                  <a:lnTo>
                    <a:pt x="394" y="306"/>
                  </a:lnTo>
                  <a:lnTo>
                    <a:pt x="389" y="313"/>
                  </a:lnTo>
                  <a:lnTo>
                    <a:pt x="386" y="320"/>
                  </a:lnTo>
                  <a:lnTo>
                    <a:pt x="383" y="328"/>
                  </a:lnTo>
                  <a:lnTo>
                    <a:pt x="381" y="336"/>
                  </a:lnTo>
                  <a:lnTo>
                    <a:pt x="380" y="345"/>
                  </a:lnTo>
                  <a:lnTo>
                    <a:pt x="380" y="354"/>
                  </a:lnTo>
                  <a:lnTo>
                    <a:pt x="380" y="357"/>
                  </a:lnTo>
                  <a:lnTo>
                    <a:pt x="380" y="362"/>
                  </a:lnTo>
                  <a:lnTo>
                    <a:pt x="380" y="367"/>
                  </a:lnTo>
                  <a:lnTo>
                    <a:pt x="380" y="374"/>
                  </a:lnTo>
                  <a:lnTo>
                    <a:pt x="380" y="381"/>
                  </a:lnTo>
                  <a:lnTo>
                    <a:pt x="380" y="390"/>
                  </a:lnTo>
                  <a:lnTo>
                    <a:pt x="380" y="399"/>
                  </a:lnTo>
                  <a:lnTo>
                    <a:pt x="380" y="408"/>
                  </a:lnTo>
                  <a:lnTo>
                    <a:pt x="380" y="418"/>
                  </a:lnTo>
                  <a:lnTo>
                    <a:pt x="380" y="429"/>
                  </a:lnTo>
                  <a:lnTo>
                    <a:pt x="380" y="440"/>
                  </a:lnTo>
                  <a:lnTo>
                    <a:pt x="380" y="451"/>
                  </a:lnTo>
                  <a:lnTo>
                    <a:pt x="380" y="464"/>
                  </a:lnTo>
                  <a:lnTo>
                    <a:pt x="380" y="475"/>
                  </a:lnTo>
                  <a:lnTo>
                    <a:pt x="380" y="487"/>
                  </a:lnTo>
                  <a:lnTo>
                    <a:pt x="380" y="499"/>
                  </a:lnTo>
                  <a:lnTo>
                    <a:pt x="555" y="499"/>
                  </a:lnTo>
                  <a:close/>
                  <a:moveTo>
                    <a:pt x="932" y="858"/>
                  </a:moveTo>
                  <a:lnTo>
                    <a:pt x="932" y="904"/>
                  </a:lnTo>
                  <a:lnTo>
                    <a:pt x="928" y="950"/>
                  </a:lnTo>
                  <a:lnTo>
                    <a:pt x="923" y="994"/>
                  </a:lnTo>
                  <a:lnTo>
                    <a:pt x="914" y="1036"/>
                  </a:lnTo>
                  <a:lnTo>
                    <a:pt x="902" y="1076"/>
                  </a:lnTo>
                  <a:lnTo>
                    <a:pt x="885" y="1114"/>
                  </a:lnTo>
                  <a:lnTo>
                    <a:pt x="866" y="1149"/>
                  </a:lnTo>
                  <a:lnTo>
                    <a:pt x="842" y="1181"/>
                  </a:lnTo>
                  <a:lnTo>
                    <a:pt x="816" y="1210"/>
                  </a:lnTo>
                  <a:lnTo>
                    <a:pt x="785" y="1236"/>
                  </a:lnTo>
                  <a:lnTo>
                    <a:pt x="751" y="1259"/>
                  </a:lnTo>
                  <a:lnTo>
                    <a:pt x="714" y="1280"/>
                  </a:lnTo>
                  <a:lnTo>
                    <a:pt x="672" y="1296"/>
                  </a:lnTo>
                  <a:lnTo>
                    <a:pt x="626" y="1310"/>
                  </a:lnTo>
                  <a:lnTo>
                    <a:pt x="577" y="1319"/>
                  </a:lnTo>
                  <a:lnTo>
                    <a:pt x="524" y="1325"/>
                  </a:lnTo>
                  <a:lnTo>
                    <a:pt x="468" y="1328"/>
                  </a:lnTo>
                  <a:lnTo>
                    <a:pt x="414" y="1325"/>
                  </a:lnTo>
                  <a:lnTo>
                    <a:pt x="364" y="1320"/>
                  </a:lnTo>
                  <a:lnTo>
                    <a:pt x="317" y="1312"/>
                  </a:lnTo>
                  <a:lnTo>
                    <a:pt x="272" y="1300"/>
                  </a:lnTo>
                  <a:lnTo>
                    <a:pt x="231" y="1285"/>
                  </a:lnTo>
                  <a:lnTo>
                    <a:pt x="192" y="1266"/>
                  </a:lnTo>
                  <a:lnTo>
                    <a:pt x="157" y="1244"/>
                  </a:lnTo>
                  <a:lnTo>
                    <a:pt x="125" y="1219"/>
                  </a:lnTo>
                  <a:lnTo>
                    <a:pt x="96" y="1190"/>
                  </a:lnTo>
                  <a:lnTo>
                    <a:pt x="71" y="1159"/>
                  </a:lnTo>
                  <a:lnTo>
                    <a:pt x="50" y="1123"/>
                  </a:lnTo>
                  <a:lnTo>
                    <a:pt x="32" y="1085"/>
                  </a:lnTo>
                  <a:lnTo>
                    <a:pt x="17" y="1043"/>
                  </a:lnTo>
                  <a:lnTo>
                    <a:pt x="8" y="998"/>
                  </a:lnTo>
                  <a:lnTo>
                    <a:pt x="1" y="950"/>
                  </a:lnTo>
                  <a:lnTo>
                    <a:pt x="0" y="898"/>
                  </a:lnTo>
                  <a:lnTo>
                    <a:pt x="0" y="429"/>
                  </a:lnTo>
                  <a:lnTo>
                    <a:pt x="1" y="376"/>
                  </a:lnTo>
                  <a:lnTo>
                    <a:pt x="8" y="328"/>
                  </a:lnTo>
                  <a:lnTo>
                    <a:pt x="17" y="284"/>
                  </a:lnTo>
                  <a:lnTo>
                    <a:pt x="32" y="242"/>
                  </a:lnTo>
                  <a:lnTo>
                    <a:pt x="50" y="203"/>
                  </a:lnTo>
                  <a:lnTo>
                    <a:pt x="71" y="168"/>
                  </a:lnTo>
                  <a:lnTo>
                    <a:pt x="96" y="136"/>
                  </a:lnTo>
                  <a:lnTo>
                    <a:pt x="125" y="108"/>
                  </a:lnTo>
                  <a:lnTo>
                    <a:pt x="157" y="82"/>
                  </a:lnTo>
                  <a:lnTo>
                    <a:pt x="192" y="60"/>
                  </a:lnTo>
                  <a:lnTo>
                    <a:pt x="231" y="42"/>
                  </a:lnTo>
                  <a:lnTo>
                    <a:pt x="272" y="26"/>
                  </a:lnTo>
                  <a:lnTo>
                    <a:pt x="317" y="14"/>
                  </a:lnTo>
                  <a:lnTo>
                    <a:pt x="364" y="6"/>
                  </a:lnTo>
                  <a:lnTo>
                    <a:pt x="414" y="1"/>
                  </a:lnTo>
                  <a:lnTo>
                    <a:pt x="468" y="0"/>
                  </a:lnTo>
                  <a:lnTo>
                    <a:pt x="525" y="1"/>
                  </a:lnTo>
                  <a:lnTo>
                    <a:pt x="579" y="7"/>
                  </a:lnTo>
                  <a:lnTo>
                    <a:pt x="628" y="16"/>
                  </a:lnTo>
                  <a:lnTo>
                    <a:pt x="675" y="30"/>
                  </a:lnTo>
                  <a:lnTo>
                    <a:pt x="717" y="47"/>
                  </a:lnTo>
                  <a:lnTo>
                    <a:pt x="754" y="67"/>
                  </a:lnTo>
                  <a:lnTo>
                    <a:pt x="789" y="90"/>
                  </a:lnTo>
                  <a:lnTo>
                    <a:pt x="819" y="117"/>
                  </a:lnTo>
                  <a:lnTo>
                    <a:pt x="846" y="147"/>
                  </a:lnTo>
                  <a:lnTo>
                    <a:pt x="869" y="180"/>
                  </a:lnTo>
                  <a:lnTo>
                    <a:pt x="888" y="215"/>
                  </a:lnTo>
                  <a:lnTo>
                    <a:pt x="904" y="252"/>
                  </a:lnTo>
                  <a:lnTo>
                    <a:pt x="916" y="294"/>
                  </a:lnTo>
                  <a:lnTo>
                    <a:pt x="924" y="336"/>
                  </a:lnTo>
                  <a:lnTo>
                    <a:pt x="930" y="381"/>
                  </a:lnTo>
                  <a:lnTo>
                    <a:pt x="932" y="429"/>
                  </a:lnTo>
                  <a:lnTo>
                    <a:pt x="932" y="749"/>
                  </a:lnTo>
                  <a:lnTo>
                    <a:pt x="380" y="749"/>
                  </a:lnTo>
                  <a:lnTo>
                    <a:pt x="380" y="972"/>
                  </a:lnTo>
                  <a:lnTo>
                    <a:pt x="380" y="980"/>
                  </a:lnTo>
                  <a:lnTo>
                    <a:pt x="381" y="989"/>
                  </a:lnTo>
                  <a:lnTo>
                    <a:pt x="383" y="997"/>
                  </a:lnTo>
                  <a:lnTo>
                    <a:pt x="386" y="1006"/>
                  </a:lnTo>
                  <a:lnTo>
                    <a:pt x="389" y="1012"/>
                  </a:lnTo>
                  <a:lnTo>
                    <a:pt x="394" y="1020"/>
                  </a:lnTo>
                  <a:lnTo>
                    <a:pt x="398" y="1027"/>
                  </a:lnTo>
                  <a:lnTo>
                    <a:pt x="404" y="1034"/>
                  </a:lnTo>
                  <a:lnTo>
                    <a:pt x="410" y="1039"/>
                  </a:lnTo>
                  <a:lnTo>
                    <a:pt x="417" y="1045"/>
                  </a:lnTo>
                  <a:lnTo>
                    <a:pt x="424" y="1049"/>
                  </a:lnTo>
                  <a:lnTo>
                    <a:pt x="432" y="1053"/>
                  </a:lnTo>
                  <a:lnTo>
                    <a:pt x="440" y="1056"/>
                  </a:lnTo>
                  <a:lnTo>
                    <a:pt x="449" y="1058"/>
                  </a:lnTo>
                  <a:lnTo>
                    <a:pt x="458" y="1059"/>
                  </a:lnTo>
                  <a:lnTo>
                    <a:pt x="468" y="1060"/>
                  </a:lnTo>
                  <a:lnTo>
                    <a:pt x="476" y="1059"/>
                  </a:lnTo>
                  <a:lnTo>
                    <a:pt x="484" y="1058"/>
                  </a:lnTo>
                  <a:lnTo>
                    <a:pt x="492" y="1056"/>
                  </a:lnTo>
                  <a:lnTo>
                    <a:pt x="500" y="1054"/>
                  </a:lnTo>
                  <a:lnTo>
                    <a:pt x="507" y="1049"/>
                  </a:lnTo>
                  <a:lnTo>
                    <a:pt x="515" y="1046"/>
                  </a:lnTo>
                  <a:lnTo>
                    <a:pt x="522" y="1040"/>
                  </a:lnTo>
                  <a:lnTo>
                    <a:pt x="528" y="1035"/>
                  </a:lnTo>
                  <a:lnTo>
                    <a:pt x="534" y="1029"/>
                  </a:lnTo>
                  <a:lnTo>
                    <a:pt x="539" y="1022"/>
                  </a:lnTo>
                  <a:lnTo>
                    <a:pt x="543" y="1015"/>
                  </a:lnTo>
                  <a:lnTo>
                    <a:pt x="548" y="1007"/>
                  </a:lnTo>
                  <a:lnTo>
                    <a:pt x="551" y="999"/>
                  </a:lnTo>
                  <a:lnTo>
                    <a:pt x="553" y="990"/>
                  </a:lnTo>
                  <a:lnTo>
                    <a:pt x="554" y="981"/>
                  </a:lnTo>
                  <a:lnTo>
                    <a:pt x="555" y="972"/>
                  </a:lnTo>
                  <a:lnTo>
                    <a:pt x="555" y="858"/>
                  </a:lnTo>
                  <a:lnTo>
                    <a:pt x="932" y="85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65"/>
            <p:cNvSpPr>
              <a:spLocks noEditPoints="1"/>
            </p:cNvSpPr>
            <p:nvPr/>
          </p:nvSpPr>
          <p:spPr bwMode="auto">
            <a:xfrm>
              <a:off x="2798763" y="3968750"/>
              <a:ext cx="219075" cy="390525"/>
            </a:xfrm>
            <a:custGeom>
              <a:avLst/>
              <a:gdLst/>
              <a:ahLst/>
              <a:cxnLst>
                <a:cxn ang="0">
                  <a:pos x="396" y="1369"/>
                </a:cxn>
                <a:cxn ang="0">
                  <a:pos x="405" y="1398"/>
                </a:cxn>
                <a:cxn ang="0">
                  <a:pos x="420" y="1419"/>
                </a:cxn>
                <a:cxn ang="0">
                  <a:pos x="440" y="1433"/>
                </a:cxn>
                <a:cxn ang="0">
                  <a:pos x="463" y="1441"/>
                </a:cxn>
                <a:cxn ang="0">
                  <a:pos x="488" y="1442"/>
                </a:cxn>
                <a:cxn ang="0">
                  <a:pos x="511" y="1437"/>
                </a:cxn>
                <a:cxn ang="0">
                  <a:pos x="534" y="1425"/>
                </a:cxn>
                <a:cxn ang="0">
                  <a:pos x="553" y="1407"/>
                </a:cxn>
                <a:cxn ang="0">
                  <a:pos x="565" y="1381"/>
                </a:cxn>
                <a:cxn ang="0">
                  <a:pos x="571" y="1350"/>
                </a:cxn>
                <a:cxn ang="0">
                  <a:pos x="571" y="1298"/>
                </a:cxn>
                <a:cxn ang="0">
                  <a:pos x="571" y="1171"/>
                </a:cxn>
                <a:cxn ang="0">
                  <a:pos x="571" y="1010"/>
                </a:cxn>
                <a:cxn ang="0">
                  <a:pos x="571" y="859"/>
                </a:cxn>
                <a:cxn ang="0">
                  <a:pos x="571" y="760"/>
                </a:cxn>
                <a:cxn ang="0">
                  <a:pos x="569" y="723"/>
                </a:cxn>
                <a:cxn ang="0">
                  <a:pos x="558" y="696"/>
                </a:cxn>
                <a:cxn ang="0">
                  <a:pos x="542" y="676"/>
                </a:cxn>
                <a:cxn ang="0">
                  <a:pos x="520" y="662"/>
                </a:cxn>
                <a:cxn ang="0">
                  <a:pos x="497" y="655"/>
                </a:cxn>
                <a:cxn ang="0">
                  <a:pos x="473" y="654"/>
                </a:cxn>
                <a:cxn ang="0">
                  <a:pos x="449" y="659"/>
                </a:cxn>
                <a:cxn ang="0">
                  <a:pos x="427" y="670"/>
                </a:cxn>
                <a:cxn ang="0">
                  <a:pos x="409" y="689"/>
                </a:cxn>
                <a:cxn ang="0">
                  <a:pos x="398" y="716"/>
                </a:cxn>
                <a:cxn ang="0">
                  <a:pos x="395" y="750"/>
                </a:cxn>
                <a:cxn ang="0">
                  <a:pos x="395" y="829"/>
                </a:cxn>
                <a:cxn ang="0">
                  <a:pos x="395" y="968"/>
                </a:cxn>
                <a:cxn ang="0">
                  <a:pos x="395" y="1125"/>
                </a:cxn>
                <a:cxn ang="0">
                  <a:pos x="395" y="1263"/>
                </a:cxn>
                <a:cxn ang="0">
                  <a:pos x="395" y="1340"/>
                </a:cxn>
                <a:cxn ang="0">
                  <a:pos x="965" y="1678"/>
                </a:cxn>
                <a:cxn ang="0">
                  <a:pos x="601" y="1580"/>
                </a:cxn>
                <a:cxn ang="0">
                  <a:pos x="582" y="1605"/>
                </a:cxn>
                <a:cxn ang="0">
                  <a:pos x="549" y="1637"/>
                </a:cxn>
                <a:cxn ang="0">
                  <a:pos x="501" y="1671"/>
                </a:cxn>
                <a:cxn ang="0">
                  <a:pos x="435" y="1699"/>
                </a:cxn>
                <a:cxn ang="0">
                  <a:pos x="351" y="1713"/>
                </a:cxn>
                <a:cxn ang="0">
                  <a:pos x="246" y="1709"/>
                </a:cxn>
                <a:cxn ang="0">
                  <a:pos x="154" y="1675"/>
                </a:cxn>
                <a:cxn ang="0">
                  <a:pos x="82" y="1617"/>
                </a:cxn>
                <a:cxn ang="0">
                  <a:pos x="33" y="1538"/>
                </a:cxn>
                <a:cxn ang="0">
                  <a:pos x="5" y="1437"/>
                </a:cxn>
                <a:cxn ang="0">
                  <a:pos x="0" y="1357"/>
                </a:cxn>
                <a:cxn ang="0">
                  <a:pos x="0" y="1283"/>
                </a:cxn>
                <a:cxn ang="0">
                  <a:pos x="0" y="1150"/>
                </a:cxn>
                <a:cxn ang="0">
                  <a:pos x="0" y="992"/>
                </a:cxn>
                <a:cxn ang="0">
                  <a:pos x="0" y="843"/>
                </a:cxn>
                <a:cxn ang="0">
                  <a:pos x="0" y="735"/>
                </a:cxn>
                <a:cxn ang="0">
                  <a:pos x="13" y="624"/>
                </a:cxn>
                <a:cxn ang="0">
                  <a:pos x="50" y="532"/>
                </a:cxn>
                <a:cxn ang="0">
                  <a:pos x="108" y="460"/>
                </a:cxn>
                <a:cxn ang="0">
                  <a:pos x="186" y="411"/>
                </a:cxn>
                <a:cxn ang="0">
                  <a:pos x="279" y="389"/>
                </a:cxn>
                <a:cxn ang="0">
                  <a:pos x="365" y="390"/>
                </a:cxn>
                <a:cxn ang="0">
                  <a:pos x="432" y="403"/>
                </a:cxn>
                <a:cxn ang="0">
                  <a:pos x="485" y="422"/>
                </a:cxn>
                <a:cxn ang="0">
                  <a:pos x="524" y="445"/>
                </a:cxn>
                <a:cxn ang="0">
                  <a:pos x="552" y="465"/>
                </a:cxn>
                <a:cxn ang="0">
                  <a:pos x="568" y="475"/>
                </a:cxn>
              </a:cxnLst>
              <a:rect l="0" t="0" r="r" b="b"/>
              <a:pathLst>
                <a:path w="965" h="1716">
                  <a:moveTo>
                    <a:pt x="395" y="1347"/>
                  </a:moveTo>
                  <a:lnTo>
                    <a:pt x="395" y="1358"/>
                  </a:lnTo>
                  <a:lnTo>
                    <a:pt x="396" y="1369"/>
                  </a:lnTo>
                  <a:lnTo>
                    <a:pt x="398" y="1379"/>
                  </a:lnTo>
                  <a:lnTo>
                    <a:pt x="401" y="1389"/>
                  </a:lnTo>
                  <a:lnTo>
                    <a:pt x="405" y="1398"/>
                  </a:lnTo>
                  <a:lnTo>
                    <a:pt x="409" y="1406"/>
                  </a:lnTo>
                  <a:lnTo>
                    <a:pt x="415" y="1413"/>
                  </a:lnTo>
                  <a:lnTo>
                    <a:pt x="420" y="1419"/>
                  </a:lnTo>
                  <a:lnTo>
                    <a:pt x="426" y="1425"/>
                  </a:lnTo>
                  <a:lnTo>
                    <a:pt x="433" y="1429"/>
                  </a:lnTo>
                  <a:lnTo>
                    <a:pt x="440" y="1433"/>
                  </a:lnTo>
                  <a:lnTo>
                    <a:pt x="447" y="1436"/>
                  </a:lnTo>
                  <a:lnTo>
                    <a:pt x="455" y="1439"/>
                  </a:lnTo>
                  <a:lnTo>
                    <a:pt x="463" y="1441"/>
                  </a:lnTo>
                  <a:lnTo>
                    <a:pt x="472" y="1442"/>
                  </a:lnTo>
                  <a:lnTo>
                    <a:pt x="481" y="1443"/>
                  </a:lnTo>
                  <a:lnTo>
                    <a:pt x="488" y="1442"/>
                  </a:lnTo>
                  <a:lnTo>
                    <a:pt x="496" y="1441"/>
                  </a:lnTo>
                  <a:lnTo>
                    <a:pt x="504" y="1439"/>
                  </a:lnTo>
                  <a:lnTo>
                    <a:pt x="511" y="1437"/>
                  </a:lnTo>
                  <a:lnTo>
                    <a:pt x="519" y="1434"/>
                  </a:lnTo>
                  <a:lnTo>
                    <a:pt x="527" y="1429"/>
                  </a:lnTo>
                  <a:lnTo>
                    <a:pt x="534" y="1425"/>
                  </a:lnTo>
                  <a:lnTo>
                    <a:pt x="541" y="1419"/>
                  </a:lnTo>
                  <a:lnTo>
                    <a:pt x="547" y="1414"/>
                  </a:lnTo>
                  <a:lnTo>
                    <a:pt x="553" y="1407"/>
                  </a:lnTo>
                  <a:lnTo>
                    <a:pt x="558" y="1399"/>
                  </a:lnTo>
                  <a:lnTo>
                    <a:pt x="562" y="1391"/>
                  </a:lnTo>
                  <a:lnTo>
                    <a:pt x="565" y="1381"/>
                  </a:lnTo>
                  <a:lnTo>
                    <a:pt x="569" y="1371"/>
                  </a:lnTo>
                  <a:lnTo>
                    <a:pt x="570" y="1361"/>
                  </a:lnTo>
                  <a:lnTo>
                    <a:pt x="571" y="1350"/>
                  </a:lnTo>
                  <a:lnTo>
                    <a:pt x="571" y="1343"/>
                  </a:lnTo>
                  <a:lnTo>
                    <a:pt x="571" y="1325"/>
                  </a:lnTo>
                  <a:lnTo>
                    <a:pt x="571" y="1298"/>
                  </a:lnTo>
                  <a:lnTo>
                    <a:pt x="571" y="1262"/>
                  </a:lnTo>
                  <a:lnTo>
                    <a:pt x="571" y="1219"/>
                  </a:lnTo>
                  <a:lnTo>
                    <a:pt x="571" y="1171"/>
                  </a:lnTo>
                  <a:lnTo>
                    <a:pt x="571" y="1119"/>
                  </a:lnTo>
                  <a:lnTo>
                    <a:pt x="571" y="1065"/>
                  </a:lnTo>
                  <a:lnTo>
                    <a:pt x="571" y="1010"/>
                  </a:lnTo>
                  <a:lnTo>
                    <a:pt x="571" y="958"/>
                  </a:lnTo>
                  <a:lnTo>
                    <a:pt x="571" y="906"/>
                  </a:lnTo>
                  <a:lnTo>
                    <a:pt x="571" y="859"/>
                  </a:lnTo>
                  <a:lnTo>
                    <a:pt x="571" y="818"/>
                  </a:lnTo>
                  <a:lnTo>
                    <a:pt x="571" y="784"/>
                  </a:lnTo>
                  <a:lnTo>
                    <a:pt x="571" y="760"/>
                  </a:lnTo>
                  <a:lnTo>
                    <a:pt x="571" y="745"/>
                  </a:lnTo>
                  <a:lnTo>
                    <a:pt x="570" y="733"/>
                  </a:lnTo>
                  <a:lnTo>
                    <a:pt x="569" y="723"/>
                  </a:lnTo>
                  <a:lnTo>
                    <a:pt x="565" y="713"/>
                  </a:lnTo>
                  <a:lnTo>
                    <a:pt x="562" y="704"/>
                  </a:lnTo>
                  <a:lnTo>
                    <a:pt x="558" y="696"/>
                  </a:lnTo>
                  <a:lnTo>
                    <a:pt x="553" y="688"/>
                  </a:lnTo>
                  <a:lnTo>
                    <a:pt x="547" y="682"/>
                  </a:lnTo>
                  <a:lnTo>
                    <a:pt x="542" y="676"/>
                  </a:lnTo>
                  <a:lnTo>
                    <a:pt x="535" y="670"/>
                  </a:lnTo>
                  <a:lnTo>
                    <a:pt x="527" y="666"/>
                  </a:lnTo>
                  <a:lnTo>
                    <a:pt x="520" y="662"/>
                  </a:lnTo>
                  <a:lnTo>
                    <a:pt x="513" y="658"/>
                  </a:lnTo>
                  <a:lnTo>
                    <a:pt x="505" y="656"/>
                  </a:lnTo>
                  <a:lnTo>
                    <a:pt x="497" y="655"/>
                  </a:lnTo>
                  <a:lnTo>
                    <a:pt x="489" y="654"/>
                  </a:lnTo>
                  <a:lnTo>
                    <a:pt x="482" y="654"/>
                  </a:lnTo>
                  <a:lnTo>
                    <a:pt x="473" y="654"/>
                  </a:lnTo>
                  <a:lnTo>
                    <a:pt x="464" y="655"/>
                  </a:lnTo>
                  <a:lnTo>
                    <a:pt x="456" y="656"/>
                  </a:lnTo>
                  <a:lnTo>
                    <a:pt x="449" y="659"/>
                  </a:lnTo>
                  <a:lnTo>
                    <a:pt x="441" y="663"/>
                  </a:lnTo>
                  <a:lnTo>
                    <a:pt x="434" y="666"/>
                  </a:lnTo>
                  <a:lnTo>
                    <a:pt x="427" y="670"/>
                  </a:lnTo>
                  <a:lnTo>
                    <a:pt x="420" y="676"/>
                  </a:lnTo>
                  <a:lnTo>
                    <a:pt x="415" y="683"/>
                  </a:lnTo>
                  <a:lnTo>
                    <a:pt x="409" y="689"/>
                  </a:lnTo>
                  <a:lnTo>
                    <a:pt x="405" y="697"/>
                  </a:lnTo>
                  <a:lnTo>
                    <a:pt x="401" y="706"/>
                  </a:lnTo>
                  <a:lnTo>
                    <a:pt x="398" y="716"/>
                  </a:lnTo>
                  <a:lnTo>
                    <a:pt x="396" y="726"/>
                  </a:lnTo>
                  <a:lnTo>
                    <a:pt x="395" y="738"/>
                  </a:lnTo>
                  <a:lnTo>
                    <a:pt x="395" y="750"/>
                  </a:lnTo>
                  <a:lnTo>
                    <a:pt x="395" y="767"/>
                  </a:lnTo>
                  <a:lnTo>
                    <a:pt x="395" y="795"/>
                  </a:lnTo>
                  <a:lnTo>
                    <a:pt x="395" y="829"/>
                  </a:lnTo>
                  <a:lnTo>
                    <a:pt x="395" y="871"/>
                  </a:lnTo>
                  <a:lnTo>
                    <a:pt x="395" y="917"/>
                  </a:lnTo>
                  <a:lnTo>
                    <a:pt x="395" y="968"/>
                  </a:lnTo>
                  <a:lnTo>
                    <a:pt x="395" y="1020"/>
                  </a:lnTo>
                  <a:lnTo>
                    <a:pt x="395" y="1073"/>
                  </a:lnTo>
                  <a:lnTo>
                    <a:pt x="395" y="1125"/>
                  </a:lnTo>
                  <a:lnTo>
                    <a:pt x="395" y="1175"/>
                  </a:lnTo>
                  <a:lnTo>
                    <a:pt x="395" y="1222"/>
                  </a:lnTo>
                  <a:lnTo>
                    <a:pt x="395" y="1263"/>
                  </a:lnTo>
                  <a:lnTo>
                    <a:pt x="395" y="1296"/>
                  </a:lnTo>
                  <a:lnTo>
                    <a:pt x="395" y="1323"/>
                  </a:lnTo>
                  <a:lnTo>
                    <a:pt x="395" y="1340"/>
                  </a:lnTo>
                  <a:lnTo>
                    <a:pt x="395" y="1347"/>
                  </a:lnTo>
                  <a:close/>
                  <a:moveTo>
                    <a:pt x="965" y="0"/>
                  </a:moveTo>
                  <a:lnTo>
                    <a:pt x="965" y="1678"/>
                  </a:lnTo>
                  <a:lnTo>
                    <a:pt x="617" y="1678"/>
                  </a:lnTo>
                  <a:lnTo>
                    <a:pt x="610" y="1580"/>
                  </a:lnTo>
                  <a:lnTo>
                    <a:pt x="601" y="1580"/>
                  </a:lnTo>
                  <a:lnTo>
                    <a:pt x="596" y="1587"/>
                  </a:lnTo>
                  <a:lnTo>
                    <a:pt x="590" y="1595"/>
                  </a:lnTo>
                  <a:lnTo>
                    <a:pt x="582" y="1605"/>
                  </a:lnTo>
                  <a:lnTo>
                    <a:pt x="572" y="1615"/>
                  </a:lnTo>
                  <a:lnTo>
                    <a:pt x="562" y="1626"/>
                  </a:lnTo>
                  <a:lnTo>
                    <a:pt x="549" y="1637"/>
                  </a:lnTo>
                  <a:lnTo>
                    <a:pt x="535" y="1649"/>
                  </a:lnTo>
                  <a:lnTo>
                    <a:pt x="519" y="1660"/>
                  </a:lnTo>
                  <a:lnTo>
                    <a:pt x="501" y="1671"/>
                  </a:lnTo>
                  <a:lnTo>
                    <a:pt x="481" y="1681"/>
                  </a:lnTo>
                  <a:lnTo>
                    <a:pt x="460" y="1690"/>
                  </a:lnTo>
                  <a:lnTo>
                    <a:pt x="435" y="1699"/>
                  </a:lnTo>
                  <a:lnTo>
                    <a:pt x="409" y="1706"/>
                  </a:lnTo>
                  <a:lnTo>
                    <a:pt x="381" y="1711"/>
                  </a:lnTo>
                  <a:lnTo>
                    <a:pt x="351" y="1713"/>
                  </a:lnTo>
                  <a:lnTo>
                    <a:pt x="319" y="1716"/>
                  </a:lnTo>
                  <a:lnTo>
                    <a:pt x="281" y="1713"/>
                  </a:lnTo>
                  <a:lnTo>
                    <a:pt x="246" y="1709"/>
                  </a:lnTo>
                  <a:lnTo>
                    <a:pt x="213" y="1701"/>
                  </a:lnTo>
                  <a:lnTo>
                    <a:pt x="182" y="1690"/>
                  </a:lnTo>
                  <a:lnTo>
                    <a:pt x="154" y="1675"/>
                  </a:lnTo>
                  <a:lnTo>
                    <a:pt x="127" y="1659"/>
                  </a:lnTo>
                  <a:lnTo>
                    <a:pt x="104" y="1640"/>
                  </a:lnTo>
                  <a:lnTo>
                    <a:pt x="82" y="1617"/>
                  </a:lnTo>
                  <a:lnTo>
                    <a:pt x="63" y="1594"/>
                  </a:lnTo>
                  <a:lnTo>
                    <a:pt x="46" y="1567"/>
                  </a:lnTo>
                  <a:lnTo>
                    <a:pt x="33" y="1538"/>
                  </a:lnTo>
                  <a:lnTo>
                    <a:pt x="20" y="1507"/>
                  </a:lnTo>
                  <a:lnTo>
                    <a:pt x="11" y="1473"/>
                  </a:lnTo>
                  <a:lnTo>
                    <a:pt x="5" y="1437"/>
                  </a:lnTo>
                  <a:lnTo>
                    <a:pt x="1" y="1400"/>
                  </a:lnTo>
                  <a:lnTo>
                    <a:pt x="0" y="1362"/>
                  </a:lnTo>
                  <a:lnTo>
                    <a:pt x="0" y="1357"/>
                  </a:lnTo>
                  <a:lnTo>
                    <a:pt x="0" y="1340"/>
                  </a:lnTo>
                  <a:lnTo>
                    <a:pt x="0" y="1315"/>
                  </a:lnTo>
                  <a:lnTo>
                    <a:pt x="0" y="1283"/>
                  </a:lnTo>
                  <a:lnTo>
                    <a:pt x="0" y="1244"/>
                  </a:lnTo>
                  <a:lnTo>
                    <a:pt x="0" y="1199"/>
                  </a:lnTo>
                  <a:lnTo>
                    <a:pt x="0" y="1150"/>
                  </a:lnTo>
                  <a:lnTo>
                    <a:pt x="0" y="1099"/>
                  </a:lnTo>
                  <a:lnTo>
                    <a:pt x="0" y="1046"/>
                  </a:lnTo>
                  <a:lnTo>
                    <a:pt x="0" y="992"/>
                  </a:lnTo>
                  <a:lnTo>
                    <a:pt x="0" y="940"/>
                  </a:lnTo>
                  <a:lnTo>
                    <a:pt x="0" y="890"/>
                  </a:lnTo>
                  <a:lnTo>
                    <a:pt x="0" y="843"/>
                  </a:lnTo>
                  <a:lnTo>
                    <a:pt x="0" y="800"/>
                  </a:lnTo>
                  <a:lnTo>
                    <a:pt x="0" y="764"/>
                  </a:lnTo>
                  <a:lnTo>
                    <a:pt x="0" y="735"/>
                  </a:lnTo>
                  <a:lnTo>
                    <a:pt x="1" y="696"/>
                  </a:lnTo>
                  <a:lnTo>
                    <a:pt x="6" y="659"/>
                  </a:lnTo>
                  <a:lnTo>
                    <a:pt x="13" y="624"/>
                  </a:lnTo>
                  <a:lnTo>
                    <a:pt x="23" y="591"/>
                  </a:lnTo>
                  <a:lnTo>
                    <a:pt x="35" y="560"/>
                  </a:lnTo>
                  <a:lnTo>
                    <a:pt x="50" y="532"/>
                  </a:lnTo>
                  <a:lnTo>
                    <a:pt x="68" y="505"/>
                  </a:lnTo>
                  <a:lnTo>
                    <a:pt x="87" y="482"/>
                  </a:lnTo>
                  <a:lnTo>
                    <a:pt x="108" y="460"/>
                  </a:lnTo>
                  <a:lnTo>
                    <a:pt x="133" y="441"/>
                  </a:lnTo>
                  <a:lnTo>
                    <a:pt x="159" y="425"/>
                  </a:lnTo>
                  <a:lnTo>
                    <a:pt x="186" y="411"/>
                  </a:lnTo>
                  <a:lnTo>
                    <a:pt x="215" y="401"/>
                  </a:lnTo>
                  <a:lnTo>
                    <a:pt x="246" y="393"/>
                  </a:lnTo>
                  <a:lnTo>
                    <a:pt x="279" y="389"/>
                  </a:lnTo>
                  <a:lnTo>
                    <a:pt x="314" y="388"/>
                  </a:lnTo>
                  <a:lnTo>
                    <a:pt x="341" y="388"/>
                  </a:lnTo>
                  <a:lnTo>
                    <a:pt x="365" y="390"/>
                  </a:lnTo>
                  <a:lnTo>
                    <a:pt x="389" y="393"/>
                  </a:lnTo>
                  <a:lnTo>
                    <a:pt x="411" y="398"/>
                  </a:lnTo>
                  <a:lnTo>
                    <a:pt x="432" y="403"/>
                  </a:lnTo>
                  <a:lnTo>
                    <a:pt x="451" y="409"/>
                  </a:lnTo>
                  <a:lnTo>
                    <a:pt x="469" y="416"/>
                  </a:lnTo>
                  <a:lnTo>
                    <a:pt x="485" y="422"/>
                  </a:lnTo>
                  <a:lnTo>
                    <a:pt x="499" y="430"/>
                  </a:lnTo>
                  <a:lnTo>
                    <a:pt x="513" y="437"/>
                  </a:lnTo>
                  <a:lnTo>
                    <a:pt x="524" y="445"/>
                  </a:lnTo>
                  <a:lnTo>
                    <a:pt x="535" y="451"/>
                  </a:lnTo>
                  <a:lnTo>
                    <a:pt x="544" y="458"/>
                  </a:lnTo>
                  <a:lnTo>
                    <a:pt x="552" y="465"/>
                  </a:lnTo>
                  <a:lnTo>
                    <a:pt x="559" y="469"/>
                  </a:lnTo>
                  <a:lnTo>
                    <a:pt x="564" y="475"/>
                  </a:lnTo>
                  <a:lnTo>
                    <a:pt x="568" y="475"/>
                  </a:lnTo>
                  <a:lnTo>
                    <a:pt x="568" y="0"/>
                  </a:lnTo>
                  <a:lnTo>
                    <a:pt x="965"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66"/>
            <p:cNvSpPr>
              <a:spLocks/>
            </p:cNvSpPr>
            <p:nvPr/>
          </p:nvSpPr>
          <p:spPr bwMode="auto">
            <a:xfrm>
              <a:off x="1936750" y="4057650"/>
              <a:ext cx="223838" cy="292100"/>
            </a:xfrm>
            <a:custGeom>
              <a:avLst/>
              <a:gdLst/>
              <a:ahLst/>
              <a:cxnLst>
                <a:cxn ang="0">
                  <a:pos x="366" y="150"/>
                </a:cxn>
                <a:cxn ang="0">
                  <a:pos x="382" y="139"/>
                </a:cxn>
                <a:cxn ang="0">
                  <a:pos x="401" y="117"/>
                </a:cxn>
                <a:cxn ang="0">
                  <a:pos x="426" y="92"/>
                </a:cxn>
                <a:cxn ang="0">
                  <a:pos x="456" y="67"/>
                </a:cxn>
                <a:cxn ang="0">
                  <a:pos x="493" y="44"/>
                </a:cxn>
                <a:cxn ang="0">
                  <a:pos x="536" y="24"/>
                </a:cxn>
                <a:cxn ang="0">
                  <a:pos x="585" y="8"/>
                </a:cxn>
                <a:cxn ang="0">
                  <a:pos x="642" y="1"/>
                </a:cxn>
                <a:cxn ang="0">
                  <a:pos x="709" y="1"/>
                </a:cxn>
                <a:cxn ang="0">
                  <a:pos x="779" y="14"/>
                </a:cxn>
                <a:cxn ang="0">
                  <a:pos x="837" y="39"/>
                </a:cxn>
                <a:cxn ang="0">
                  <a:pos x="887" y="74"/>
                </a:cxn>
                <a:cxn ang="0">
                  <a:pos x="926" y="119"/>
                </a:cxn>
                <a:cxn ang="0">
                  <a:pos x="956" y="172"/>
                </a:cxn>
                <a:cxn ang="0">
                  <a:pos x="977" y="231"/>
                </a:cxn>
                <a:cxn ang="0">
                  <a:pos x="986" y="296"/>
                </a:cxn>
                <a:cxn ang="0">
                  <a:pos x="988" y="363"/>
                </a:cxn>
                <a:cxn ang="0">
                  <a:pos x="988" y="469"/>
                </a:cxn>
                <a:cxn ang="0">
                  <a:pos x="988" y="612"/>
                </a:cxn>
                <a:cxn ang="0">
                  <a:pos x="988" y="776"/>
                </a:cxn>
                <a:cxn ang="0">
                  <a:pos x="988" y="943"/>
                </a:cxn>
                <a:cxn ang="0">
                  <a:pos x="988" y="1095"/>
                </a:cxn>
                <a:cxn ang="0">
                  <a:pos x="988" y="1213"/>
                </a:cxn>
                <a:cxn ang="0">
                  <a:pos x="988" y="1281"/>
                </a:cxn>
                <a:cxn ang="0">
                  <a:pos x="582" y="1291"/>
                </a:cxn>
                <a:cxn ang="0">
                  <a:pos x="582" y="1255"/>
                </a:cxn>
                <a:cxn ang="0">
                  <a:pos x="582" y="1162"/>
                </a:cxn>
                <a:cxn ang="0">
                  <a:pos x="582" y="1030"/>
                </a:cxn>
                <a:cxn ang="0">
                  <a:pos x="582" y="877"/>
                </a:cxn>
                <a:cxn ang="0">
                  <a:pos x="582" y="721"/>
                </a:cxn>
                <a:cxn ang="0">
                  <a:pos x="582" y="579"/>
                </a:cxn>
                <a:cxn ang="0">
                  <a:pos x="582" y="470"/>
                </a:cxn>
                <a:cxn ang="0">
                  <a:pos x="582" y="414"/>
                </a:cxn>
                <a:cxn ang="0">
                  <a:pos x="580" y="391"/>
                </a:cxn>
                <a:cxn ang="0">
                  <a:pos x="574" y="371"/>
                </a:cxn>
                <a:cxn ang="0">
                  <a:pos x="566" y="353"/>
                </a:cxn>
                <a:cxn ang="0">
                  <a:pos x="555" y="339"/>
                </a:cxn>
                <a:cxn ang="0">
                  <a:pos x="543" y="328"/>
                </a:cxn>
                <a:cxn ang="0">
                  <a:pos x="528" y="320"/>
                </a:cxn>
                <a:cxn ang="0">
                  <a:pos x="512" y="316"/>
                </a:cxn>
                <a:cxn ang="0">
                  <a:pos x="496" y="315"/>
                </a:cxn>
                <a:cxn ang="0">
                  <a:pos x="480" y="316"/>
                </a:cxn>
                <a:cxn ang="0">
                  <a:pos x="464" y="320"/>
                </a:cxn>
                <a:cxn ang="0">
                  <a:pos x="448" y="328"/>
                </a:cxn>
                <a:cxn ang="0">
                  <a:pos x="435" y="338"/>
                </a:cxn>
                <a:cxn ang="0">
                  <a:pos x="423" y="352"/>
                </a:cxn>
                <a:cxn ang="0">
                  <a:pos x="414" y="368"/>
                </a:cxn>
                <a:cxn ang="0">
                  <a:pos x="407" y="387"/>
                </a:cxn>
                <a:cxn ang="0">
                  <a:pos x="406" y="410"/>
                </a:cxn>
                <a:cxn ang="0">
                  <a:pos x="406" y="461"/>
                </a:cxn>
                <a:cxn ang="0">
                  <a:pos x="406" y="567"/>
                </a:cxn>
                <a:cxn ang="0">
                  <a:pos x="406" y="709"/>
                </a:cxn>
                <a:cxn ang="0">
                  <a:pos x="406" y="868"/>
                </a:cxn>
                <a:cxn ang="0">
                  <a:pos x="406" y="1025"/>
                </a:cxn>
                <a:cxn ang="0">
                  <a:pos x="406" y="1160"/>
                </a:cxn>
                <a:cxn ang="0">
                  <a:pos x="406" y="1254"/>
                </a:cxn>
                <a:cxn ang="0">
                  <a:pos x="406" y="1291"/>
                </a:cxn>
                <a:cxn ang="0">
                  <a:pos x="0" y="39"/>
                </a:cxn>
              </a:cxnLst>
              <a:rect l="0" t="0" r="r" b="b"/>
              <a:pathLst>
                <a:path w="988" h="1291">
                  <a:moveTo>
                    <a:pt x="360" y="39"/>
                  </a:moveTo>
                  <a:lnTo>
                    <a:pt x="366" y="150"/>
                  </a:lnTo>
                  <a:lnTo>
                    <a:pt x="375" y="150"/>
                  </a:lnTo>
                  <a:lnTo>
                    <a:pt x="382" y="139"/>
                  </a:lnTo>
                  <a:lnTo>
                    <a:pt x="391" y="128"/>
                  </a:lnTo>
                  <a:lnTo>
                    <a:pt x="401" y="117"/>
                  </a:lnTo>
                  <a:lnTo>
                    <a:pt x="412" y="105"/>
                  </a:lnTo>
                  <a:lnTo>
                    <a:pt x="426" y="92"/>
                  </a:lnTo>
                  <a:lnTo>
                    <a:pt x="441" y="80"/>
                  </a:lnTo>
                  <a:lnTo>
                    <a:pt x="456" y="67"/>
                  </a:lnTo>
                  <a:lnTo>
                    <a:pt x="474" y="55"/>
                  </a:lnTo>
                  <a:lnTo>
                    <a:pt x="493" y="44"/>
                  </a:lnTo>
                  <a:lnTo>
                    <a:pt x="515" y="33"/>
                  </a:lnTo>
                  <a:lnTo>
                    <a:pt x="536" y="24"/>
                  </a:lnTo>
                  <a:lnTo>
                    <a:pt x="561" y="15"/>
                  </a:lnTo>
                  <a:lnTo>
                    <a:pt x="585" y="8"/>
                  </a:lnTo>
                  <a:lnTo>
                    <a:pt x="612" y="3"/>
                  </a:lnTo>
                  <a:lnTo>
                    <a:pt x="642" y="1"/>
                  </a:lnTo>
                  <a:lnTo>
                    <a:pt x="672" y="0"/>
                  </a:lnTo>
                  <a:lnTo>
                    <a:pt x="709" y="1"/>
                  </a:lnTo>
                  <a:lnTo>
                    <a:pt x="745" y="5"/>
                  </a:lnTo>
                  <a:lnTo>
                    <a:pt x="779" y="14"/>
                  </a:lnTo>
                  <a:lnTo>
                    <a:pt x="809" y="25"/>
                  </a:lnTo>
                  <a:lnTo>
                    <a:pt x="837" y="39"/>
                  </a:lnTo>
                  <a:lnTo>
                    <a:pt x="863" y="55"/>
                  </a:lnTo>
                  <a:lnTo>
                    <a:pt x="887" y="74"/>
                  </a:lnTo>
                  <a:lnTo>
                    <a:pt x="908" y="96"/>
                  </a:lnTo>
                  <a:lnTo>
                    <a:pt x="926" y="119"/>
                  </a:lnTo>
                  <a:lnTo>
                    <a:pt x="943" y="145"/>
                  </a:lnTo>
                  <a:lnTo>
                    <a:pt x="956" y="172"/>
                  </a:lnTo>
                  <a:lnTo>
                    <a:pt x="968" y="201"/>
                  </a:lnTo>
                  <a:lnTo>
                    <a:pt x="977" y="231"/>
                  </a:lnTo>
                  <a:lnTo>
                    <a:pt x="982" y="263"/>
                  </a:lnTo>
                  <a:lnTo>
                    <a:pt x="986" y="296"/>
                  </a:lnTo>
                  <a:lnTo>
                    <a:pt x="988" y="330"/>
                  </a:lnTo>
                  <a:lnTo>
                    <a:pt x="988" y="363"/>
                  </a:lnTo>
                  <a:lnTo>
                    <a:pt x="988" y="410"/>
                  </a:lnTo>
                  <a:lnTo>
                    <a:pt x="988" y="469"/>
                  </a:lnTo>
                  <a:lnTo>
                    <a:pt x="988" y="537"/>
                  </a:lnTo>
                  <a:lnTo>
                    <a:pt x="988" y="612"/>
                  </a:lnTo>
                  <a:lnTo>
                    <a:pt x="988" y="693"/>
                  </a:lnTo>
                  <a:lnTo>
                    <a:pt x="988" y="776"/>
                  </a:lnTo>
                  <a:lnTo>
                    <a:pt x="988" y="860"/>
                  </a:lnTo>
                  <a:lnTo>
                    <a:pt x="988" y="943"/>
                  </a:lnTo>
                  <a:lnTo>
                    <a:pt x="988" y="1022"/>
                  </a:lnTo>
                  <a:lnTo>
                    <a:pt x="988" y="1095"/>
                  </a:lnTo>
                  <a:lnTo>
                    <a:pt x="988" y="1159"/>
                  </a:lnTo>
                  <a:lnTo>
                    <a:pt x="988" y="1213"/>
                  </a:lnTo>
                  <a:lnTo>
                    <a:pt x="988" y="1255"/>
                  </a:lnTo>
                  <a:lnTo>
                    <a:pt x="988" y="1281"/>
                  </a:lnTo>
                  <a:lnTo>
                    <a:pt x="988" y="1291"/>
                  </a:lnTo>
                  <a:lnTo>
                    <a:pt x="582" y="1291"/>
                  </a:lnTo>
                  <a:lnTo>
                    <a:pt x="582" y="1281"/>
                  </a:lnTo>
                  <a:lnTo>
                    <a:pt x="582" y="1255"/>
                  </a:lnTo>
                  <a:lnTo>
                    <a:pt x="582" y="1215"/>
                  </a:lnTo>
                  <a:lnTo>
                    <a:pt x="582" y="1162"/>
                  </a:lnTo>
                  <a:lnTo>
                    <a:pt x="582" y="1101"/>
                  </a:lnTo>
                  <a:lnTo>
                    <a:pt x="582" y="1030"/>
                  </a:lnTo>
                  <a:lnTo>
                    <a:pt x="582" y="955"/>
                  </a:lnTo>
                  <a:lnTo>
                    <a:pt x="582" y="877"/>
                  </a:lnTo>
                  <a:lnTo>
                    <a:pt x="582" y="798"/>
                  </a:lnTo>
                  <a:lnTo>
                    <a:pt x="582" y="721"/>
                  </a:lnTo>
                  <a:lnTo>
                    <a:pt x="582" y="647"/>
                  </a:lnTo>
                  <a:lnTo>
                    <a:pt x="582" y="579"/>
                  </a:lnTo>
                  <a:lnTo>
                    <a:pt x="582" y="519"/>
                  </a:lnTo>
                  <a:lnTo>
                    <a:pt x="582" y="470"/>
                  </a:lnTo>
                  <a:lnTo>
                    <a:pt x="582" y="434"/>
                  </a:lnTo>
                  <a:lnTo>
                    <a:pt x="582" y="414"/>
                  </a:lnTo>
                  <a:lnTo>
                    <a:pt x="581" y="402"/>
                  </a:lnTo>
                  <a:lnTo>
                    <a:pt x="580" y="391"/>
                  </a:lnTo>
                  <a:lnTo>
                    <a:pt x="578" y="380"/>
                  </a:lnTo>
                  <a:lnTo>
                    <a:pt x="574" y="371"/>
                  </a:lnTo>
                  <a:lnTo>
                    <a:pt x="571" y="362"/>
                  </a:lnTo>
                  <a:lnTo>
                    <a:pt x="566" y="353"/>
                  </a:lnTo>
                  <a:lnTo>
                    <a:pt x="561" y="346"/>
                  </a:lnTo>
                  <a:lnTo>
                    <a:pt x="555" y="339"/>
                  </a:lnTo>
                  <a:lnTo>
                    <a:pt x="550" y="334"/>
                  </a:lnTo>
                  <a:lnTo>
                    <a:pt x="543" y="328"/>
                  </a:lnTo>
                  <a:lnTo>
                    <a:pt x="536" y="324"/>
                  </a:lnTo>
                  <a:lnTo>
                    <a:pt x="528" y="320"/>
                  </a:lnTo>
                  <a:lnTo>
                    <a:pt x="520" y="318"/>
                  </a:lnTo>
                  <a:lnTo>
                    <a:pt x="512" y="316"/>
                  </a:lnTo>
                  <a:lnTo>
                    <a:pt x="503" y="315"/>
                  </a:lnTo>
                  <a:lnTo>
                    <a:pt x="496" y="315"/>
                  </a:lnTo>
                  <a:lnTo>
                    <a:pt x="488" y="315"/>
                  </a:lnTo>
                  <a:lnTo>
                    <a:pt x="480" y="316"/>
                  </a:lnTo>
                  <a:lnTo>
                    <a:pt x="472" y="318"/>
                  </a:lnTo>
                  <a:lnTo>
                    <a:pt x="464" y="320"/>
                  </a:lnTo>
                  <a:lnTo>
                    <a:pt x="456" y="324"/>
                  </a:lnTo>
                  <a:lnTo>
                    <a:pt x="448" y="328"/>
                  </a:lnTo>
                  <a:lnTo>
                    <a:pt x="442" y="333"/>
                  </a:lnTo>
                  <a:lnTo>
                    <a:pt x="435" y="338"/>
                  </a:lnTo>
                  <a:lnTo>
                    <a:pt x="428" y="345"/>
                  </a:lnTo>
                  <a:lnTo>
                    <a:pt x="423" y="352"/>
                  </a:lnTo>
                  <a:lnTo>
                    <a:pt x="418" y="359"/>
                  </a:lnTo>
                  <a:lnTo>
                    <a:pt x="414" y="368"/>
                  </a:lnTo>
                  <a:lnTo>
                    <a:pt x="410" y="377"/>
                  </a:lnTo>
                  <a:lnTo>
                    <a:pt x="407" y="387"/>
                  </a:lnTo>
                  <a:lnTo>
                    <a:pt x="406" y="397"/>
                  </a:lnTo>
                  <a:lnTo>
                    <a:pt x="406" y="410"/>
                  </a:lnTo>
                  <a:lnTo>
                    <a:pt x="406" y="428"/>
                  </a:lnTo>
                  <a:lnTo>
                    <a:pt x="406" y="461"/>
                  </a:lnTo>
                  <a:lnTo>
                    <a:pt x="406" y="509"/>
                  </a:lnTo>
                  <a:lnTo>
                    <a:pt x="406" y="567"/>
                  </a:lnTo>
                  <a:lnTo>
                    <a:pt x="406" y="636"/>
                  </a:lnTo>
                  <a:lnTo>
                    <a:pt x="406" y="709"/>
                  </a:lnTo>
                  <a:lnTo>
                    <a:pt x="406" y="788"/>
                  </a:lnTo>
                  <a:lnTo>
                    <a:pt x="406" y="868"/>
                  </a:lnTo>
                  <a:lnTo>
                    <a:pt x="406" y="947"/>
                  </a:lnTo>
                  <a:lnTo>
                    <a:pt x="406" y="1025"/>
                  </a:lnTo>
                  <a:lnTo>
                    <a:pt x="406" y="1096"/>
                  </a:lnTo>
                  <a:lnTo>
                    <a:pt x="406" y="1160"/>
                  </a:lnTo>
                  <a:lnTo>
                    <a:pt x="406" y="1213"/>
                  </a:lnTo>
                  <a:lnTo>
                    <a:pt x="406" y="1254"/>
                  </a:lnTo>
                  <a:lnTo>
                    <a:pt x="406" y="1281"/>
                  </a:lnTo>
                  <a:lnTo>
                    <a:pt x="406" y="1291"/>
                  </a:lnTo>
                  <a:lnTo>
                    <a:pt x="0" y="1291"/>
                  </a:lnTo>
                  <a:lnTo>
                    <a:pt x="0" y="39"/>
                  </a:lnTo>
                  <a:lnTo>
                    <a:pt x="360" y="39"/>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67"/>
            <p:cNvSpPr>
              <a:spLocks/>
            </p:cNvSpPr>
            <p:nvPr/>
          </p:nvSpPr>
          <p:spPr bwMode="auto">
            <a:xfrm>
              <a:off x="1633538" y="4432300"/>
              <a:ext cx="231775" cy="381000"/>
            </a:xfrm>
            <a:custGeom>
              <a:avLst/>
              <a:gdLst/>
              <a:ahLst/>
              <a:cxnLst>
                <a:cxn ang="0">
                  <a:pos x="0" y="0"/>
                </a:cxn>
                <a:cxn ang="0">
                  <a:pos x="1025" y="0"/>
                </a:cxn>
                <a:cxn ang="0">
                  <a:pos x="1025" y="335"/>
                </a:cxn>
                <a:cxn ang="0">
                  <a:pos x="731" y="335"/>
                </a:cxn>
                <a:cxn ang="0">
                  <a:pos x="731" y="1678"/>
                </a:cxn>
                <a:cxn ang="0">
                  <a:pos x="283" y="1678"/>
                </a:cxn>
                <a:cxn ang="0">
                  <a:pos x="283" y="335"/>
                </a:cxn>
                <a:cxn ang="0">
                  <a:pos x="0" y="335"/>
                </a:cxn>
                <a:cxn ang="0">
                  <a:pos x="0" y="0"/>
                </a:cxn>
              </a:cxnLst>
              <a:rect l="0" t="0" r="r" b="b"/>
              <a:pathLst>
                <a:path w="1025" h="1678">
                  <a:moveTo>
                    <a:pt x="0" y="0"/>
                  </a:moveTo>
                  <a:lnTo>
                    <a:pt x="1025" y="0"/>
                  </a:lnTo>
                  <a:lnTo>
                    <a:pt x="1025" y="335"/>
                  </a:lnTo>
                  <a:lnTo>
                    <a:pt x="731" y="335"/>
                  </a:lnTo>
                  <a:lnTo>
                    <a:pt x="731" y="1678"/>
                  </a:lnTo>
                  <a:lnTo>
                    <a:pt x="283" y="1678"/>
                  </a:lnTo>
                  <a:lnTo>
                    <a:pt x="283" y="335"/>
                  </a:lnTo>
                  <a:lnTo>
                    <a:pt x="0" y="335"/>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68"/>
            <p:cNvSpPr>
              <a:spLocks noChangeArrowheads="1"/>
            </p:cNvSpPr>
            <p:nvPr/>
          </p:nvSpPr>
          <p:spPr bwMode="auto">
            <a:xfrm>
              <a:off x="3216275" y="4432300"/>
              <a:ext cx="93663" cy="381000"/>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9"/>
            <p:cNvSpPr>
              <a:spLocks noEditPoints="1"/>
            </p:cNvSpPr>
            <p:nvPr/>
          </p:nvSpPr>
          <p:spPr bwMode="auto">
            <a:xfrm>
              <a:off x="3913188" y="4432300"/>
              <a:ext cx="93663" cy="381000"/>
            </a:xfrm>
            <a:custGeom>
              <a:avLst/>
              <a:gdLst/>
              <a:ahLst/>
              <a:cxnLst>
                <a:cxn ang="0">
                  <a:pos x="0" y="1678"/>
                </a:cxn>
                <a:cxn ang="0">
                  <a:pos x="0" y="425"/>
                </a:cxn>
                <a:cxn ang="0">
                  <a:pos x="414" y="425"/>
                </a:cxn>
                <a:cxn ang="0">
                  <a:pos x="414" y="1678"/>
                </a:cxn>
                <a:cxn ang="0">
                  <a:pos x="0" y="1678"/>
                </a:cxn>
                <a:cxn ang="0">
                  <a:pos x="0" y="302"/>
                </a:cxn>
                <a:cxn ang="0">
                  <a:pos x="0" y="0"/>
                </a:cxn>
                <a:cxn ang="0">
                  <a:pos x="414" y="0"/>
                </a:cxn>
                <a:cxn ang="0">
                  <a:pos x="414" y="302"/>
                </a:cxn>
                <a:cxn ang="0">
                  <a:pos x="0" y="302"/>
                </a:cxn>
              </a:cxnLst>
              <a:rect l="0" t="0" r="r" b="b"/>
              <a:pathLst>
                <a:path w="414" h="1678">
                  <a:moveTo>
                    <a:pt x="0" y="1678"/>
                  </a:moveTo>
                  <a:lnTo>
                    <a:pt x="0" y="425"/>
                  </a:lnTo>
                  <a:lnTo>
                    <a:pt x="414" y="425"/>
                  </a:lnTo>
                  <a:lnTo>
                    <a:pt x="414" y="1678"/>
                  </a:lnTo>
                  <a:lnTo>
                    <a:pt x="0" y="1678"/>
                  </a:lnTo>
                  <a:close/>
                  <a:moveTo>
                    <a:pt x="0" y="302"/>
                  </a:moveTo>
                  <a:lnTo>
                    <a:pt x="0" y="0"/>
                  </a:lnTo>
                  <a:lnTo>
                    <a:pt x="414" y="0"/>
                  </a:lnTo>
                  <a:lnTo>
                    <a:pt x="414" y="302"/>
                  </a:lnTo>
                  <a:lnTo>
                    <a:pt x="0" y="30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0"/>
            <p:cNvSpPr>
              <a:spLocks/>
            </p:cNvSpPr>
            <p:nvPr/>
          </p:nvSpPr>
          <p:spPr bwMode="auto">
            <a:xfrm>
              <a:off x="2116138" y="4519613"/>
              <a:ext cx="222250" cy="301625"/>
            </a:xfrm>
            <a:custGeom>
              <a:avLst/>
              <a:gdLst/>
              <a:ahLst/>
              <a:cxnLst>
                <a:cxn ang="0">
                  <a:pos x="574" y="837"/>
                </a:cxn>
                <a:cxn ang="0">
                  <a:pos x="574" y="880"/>
                </a:cxn>
                <a:cxn ang="0">
                  <a:pos x="574" y="918"/>
                </a:cxn>
                <a:cxn ang="0">
                  <a:pos x="574" y="947"/>
                </a:cxn>
                <a:cxn ang="0">
                  <a:pos x="574" y="965"/>
                </a:cxn>
                <a:cxn ang="0">
                  <a:pos x="573" y="979"/>
                </a:cxn>
                <a:cxn ang="0">
                  <a:pos x="567" y="1003"/>
                </a:cxn>
                <a:cxn ang="0">
                  <a:pos x="554" y="1025"/>
                </a:cxn>
                <a:cxn ang="0">
                  <a:pos x="536" y="1039"/>
                </a:cxn>
                <a:cxn ang="0">
                  <a:pos x="515" y="1049"/>
                </a:cxn>
                <a:cxn ang="0">
                  <a:pos x="490" y="1053"/>
                </a:cxn>
                <a:cxn ang="0">
                  <a:pos x="462" y="1048"/>
                </a:cxn>
                <a:cxn ang="0">
                  <a:pos x="440" y="1038"/>
                </a:cxn>
                <a:cxn ang="0">
                  <a:pos x="422" y="1022"/>
                </a:cxn>
                <a:cxn ang="0">
                  <a:pos x="411" y="1002"/>
                </a:cxn>
                <a:cxn ang="0">
                  <a:pos x="406" y="978"/>
                </a:cxn>
                <a:cxn ang="0">
                  <a:pos x="406" y="945"/>
                </a:cxn>
                <a:cxn ang="0">
                  <a:pos x="406" y="840"/>
                </a:cxn>
                <a:cxn ang="0">
                  <a:pos x="406" y="687"/>
                </a:cxn>
                <a:cxn ang="0">
                  <a:pos x="406" y="527"/>
                </a:cxn>
                <a:cxn ang="0">
                  <a:pos x="406" y="402"/>
                </a:cxn>
                <a:cxn ang="0">
                  <a:pos x="406" y="349"/>
                </a:cxn>
                <a:cxn ang="0">
                  <a:pos x="411" y="325"/>
                </a:cxn>
                <a:cxn ang="0">
                  <a:pos x="424" y="305"/>
                </a:cxn>
                <a:cxn ang="0">
                  <a:pos x="440" y="289"/>
                </a:cxn>
                <a:cxn ang="0">
                  <a:pos x="463" y="279"/>
                </a:cxn>
                <a:cxn ang="0">
                  <a:pos x="491" y="276"/>
                </a:cxn>
                <a:cxn ang="0">
                  <a:pos x="515" y="278"/>
                </a:cxn>
                <a:cxn ang="0">
                  <a:pos x="536" y="288"/>
                </a:cxn>
                <a:cxn ang="0">
                  <a:pos x="554" y="303"/>
                </a:cxn>
                <a:cxn ang="0">
                  <a:pos x="567" y="324"/>
                </a:cxn>
                <a:cxn ang="0">
                  <a:pos x="573" y="348"/>
                </a:cxn>
                <a:cxn ang="0">
                  <a:pos x="574" y="368"/>
                </a:cxn>
                <a:cxn ang="0">
                  <a:pos x="574" y="393"/>
                </a:cxn>
                <a:cxn ang="0">
                  <a:pos x="574" y="423"/>
                </a:cxn>
                <a:cxn ang="0">
                  <a:pos x="574" y="456"/>
                </a:cxn>
                <a:cxn ang="0">
                  <a:pos x="574" y="488"/>
                </a:cxn>
                <a:cxn ang="0">
                  <a:pos x="981" y="507"/>
                </a:cxn>
                <a:cxn ang="0">
                  <a:pos x="972" y="337"/>
                </a:cxn>
                <a:cxn ang="0">
                  <a:pos x="932" y="215"/>
                </a:cxn>
                <a:cxn ang="0">
                  <a:pos x="855" y="118"/>
                </a:cxn>
                <a:cxn ang="0">
                  <a:pos x="745" y="47"/>
                </a:cxn>
                <a:cxn ang="0">
                  <a:pos x="603" y="7"/>
                </a:cxn>
                <a:cxn ang="0">
                  <a:pos x="437" y="1"/>
                </a:cxn>
                <a:cxn ang="0">
                  <a:pos x="292" y="26"/>
                </a:cxn>
                <a:cxn ang="0">
                  <a:pos x="171" y="82"/>
                </a:cxn>
                <a:cxn ang="0">
                  <a:pos x="79" y="170"/>
                </a:cxn>
                <a:cxn ang="0">
                  <a:pos x="20" y="285"/>
                </a:cxn>
                <a:cxn ang="0">
                  <a:pos x="0" y="430"/>
                </a:cxn>
                <a:cxn ang="0">
                  <a:pos x="9" y="999"/>
                </a:cxn>
                <a:cxn ang="0">
                  <a:pos x="55" y="1124"/>
                </a:cxn>
                <a:cxn ang="0">
                  <a:pos x="137" y="1219"/>
                </a:cxn>
                <a:cxn ang="0">
                  <a:pos x="248" y="1285"/>
                </a:cxn>
                <a:cxn ang="0">
                  <a:pos x="385" y="1321"/>
                </a:cxn>
                <a:cxn ang="0">
                  <a:pos x="547" y="1326"/>
                </a:cxn>
                <a:cxn ang="0">
                  <a:pos x="701" y="1297"/>
                </a:cxn>
                <a:cxn ang="0">
                  <a:pos x="823" y="1237"/>
                </a:cxn>
                <a:cxn ang="0">
                  <a:pos x="909" y="1148"/>
                </a:cxn>
                <a:cxn ang="0">
                  <a:pos x="963" y="1034"/>
                </a:cxn>
                <a:cxn ang="0">
                  <a:pos x="981" y="899"/>
                </a:cxn>
              </a:cxnLst>
              <a:rect l="0" t="0" r="r" b="b"/>
              <a:pathLst>
                <a:path w="981" h="1329">
                  <a:moveTo>
                    <a:pt x="574" y="808"/>
                  </a:moveTo>
                  <a:lnTo>
                    <a:pt x="574" y="822"/>
                  </a:lnTo>
                  <a:lnTo>
                    <a:pt x="574" y="837"/>
                  </a:lnTo>
                  <a:lnTo>
                    <a:pt x="574" y="851"/>
                  </a:lnTo>
                  <a:lnTo>
                    <a:pt x="574" y="866"/>
                  </a:lnTo>
                  <a:lnTo>
                    <a:pt x="574" y="880"/>
                  </a:lnTo>
                  <a:lnTo>
                    <a:pt x="574" y="894"/>
                  </a:lnTo>
                  <a:lnTo>
                    <a:pt x="574" y="906"/>
                  </a:lnTo>
                  <a:lnTo>
                    <a:pt x="574" y="918"/>
                  </a:lnTo>
                  <a:lnTo>
                    <a:pt x="574" y="928"/>
                  </a:lnTo>
                  <a:lnTo>
                    <a:pt x="574" y="939"/>
                  </a:lnTo>
                  <a:lnTo>
                    <a:pt x="574" y="947"/>
                  </a:lnTo>
                  <a:lnTo>
                    <a:pt x="574" y="955"/>
                  </a:lnTo>
                  <a:lnTo>
                    <a:pt x="574" y="961"/>
                  </a:lnTo>
                  <a:lnTo>
                    <a:pt x="574" y="965"/>
                  </a:lnTo>
                  <a:lnTo>
                    <a:pt x="574" y="969"/>
                  </a:lnTo>
                  <a:lnTo>
                    <a:pt x="574" y="970"/>
                  </a:lnTo>
                  <a:lnTo>
                    <a:pt x="573" y="979"/>
                  </a:lnTo>
                  <a:lnTo>
                    <a:pt x="572" y="988"/>
                  </a:lnTo>
                  <a:lnTo>
                    <a:pt x="570" y="996"/>
                  </a:lnTo>
                  <a:lnTo>
                    <a:pt x="567" y="1003"/>
                  </a:lnTo>
                  <a:lnTo>
                    <a:pt x="563" y="1011"/>
                  </a:lnTo>
                  <a:lnTo>
                    <a:pt x="560" y="1018"/>
                  </a:lnTo>
                  <a:lnTo>
                    <a:pt x="554" y="1025"/>
                  </a:lnTo>
                  <a:lnTo>
                    <a:pt x="548" y="1030"/>
                  </a:lnTo>
                  <a:lnTo>
                    <a:pt x="543" y="1035"/>
                  </a:lnTo>
                  <a:lnTo>
                    <a:pt x="536" y="1039"/>
                  </a:lnTo>
                  <a:lnTo>
                    <a:pt x="529" y="1044"/>
                  </a:lnTo>
                  <a:lnTo>
                    <a:pt x="523" y="1046"/>
                  </a:lnTo>
                  <a:lnTo>
                    <a:pt x="515" y="1049"/>
                  </a:lnTo>
                  <a:lnTo>
                    <a:pt x="506" y="1050"/>
                  </a:lnTo>
                  <a:lnTo>
                    <a:pt x="498" y="1051"/>
                  </a:lnTo>
                  <a:lnTo>
                    <a:pt x="490" y="1053"/>
                  </a:lnTo>
                  <a:lnTo>
                    <a:pt x="480" y="1051"/>
                  </a:lnTo>
                  <a:lnTo>
                    <a:pt x="471" y="1050"/>
                  </a:lnTo>
                  <a:lnTo>
                    <a:pt x="462" y="1048"/>
                  </a:lnTo>
                  <a:lnTo>
                    <a:pt x="454" y="1046"/>
                  </a:lnTo>
                  <a:lnTo>
                    <a:pt x="447" y="1042"/>
                  </a:lnTo>
                  <a:lnTo>
                    <a:pt x="440" y="1038"/>
                  </a:lnTo>
                  <a:lnTo>
                    <a:pt x="434" y="1034"/>
                  </a:lnTo>
                  <a:lnTo>
                    <a:pt x="428" y="1028"/>
                  </a:lnTo>
                  <a:lnTo>
                    <a:pt x="422" y="1022"/>
                  </a:lnTo>
                  <a:lnTo>
                    <a:pt x="418" y="1016"/>
                  </a:lnTo>
                  <a:lnTo>
                    <a:pt x="415" y="1009"/>
                  </a:lnTo>
                  <a:lnTo>
                    <a:pt x="411" y="1002"/>
                  </a:lnTo>
                  <a:lnTo>
                    <a:pt x="408" y="994"/>
                  </a:lnTo>
                  <a:lnTo>
                    <a:pt x="407" y="987"/>
                  </a:lnTo>
                  <a:lnTo>
                    <a:pt x="406" y="978"/>
                  </a:lnTo>
                  <a:lnTo>
                    <a:pt x="406" y="970"/>
                  </a:lnTo>
                  <a:lnTo>
                    <a:pt x="406" y="963"/>
                  </a:lnTo>
                  <a:lnTo>
                    <a:pt x="406" y="945"/>
                  </a:lnTo>
                  <a:lnTo>
                    <a:pt x="406" y="918"/>
                  </a:lnTo>
                  <a:lnTo>
                    <a:pt x="406" y="883"/>
                  </a:lnTo>
                  <a:lnTo>
                    <a:pt x="406" y="840"/>
                  </a:lnTo>
                  <a:lnTo>
                    <a:pt x="406" y="792"/>
                  </a:lnTo>
                  <a:lnTo>
                    <a:pt x="406" y="741"/>
                  </a:lnTo>
                  <a:lnTo>
                    <a:pt x="406" y="687"/>
                  </a:lnTo>
                  <a:lnTo>
                    <a:pt x="406" y="632"/>
                  </a:lnTo>
                  <a:lnTo>
                    <a:pt x="406" y="579"/>
                  </a:lnTo>
                  <a:lnTo>
                    <a:pt x="406" y="527"/>
                  </a:lnTo>
                  <a:lnTo>
                    <a:pt x="406" y="480"/>
                  </a:lnTo>
                  <a:lnTo>
                    <a:pt x="406" y="438"/>
                  </a:lnTo>
                  <a:lnTo>
                    <a:pt x="406" y="402"/>
                  </a:lnTo>
                  <a:lnTo>
                    <a:pt x="406" y="375"/>
                  </a:lnTo>
                  <a:lnTo>
                    <a:pt x="406" y="358"/>
                  </a:lnTo>
                  <a:lnTo>
                    <a:pt x="406" y="349"/>
                  </a:lnTo>
                  <a:lnTo>
                    <a:pt x="407" y="341"/>
                  </a:lnTo>
                  <a:lnTo>
                    <a:pt x="409" y="333"/>
                  </a:lnTo>
                  <a:lnTo>
                    <a:pt x="411" y="325"/>
                  </a:lnTo>
                  <a:lnTo>
                    <a:pt x="415" y="318"/>
                  </a:lnTo>
                  <a:lnTo>
                    <a:pt x="418" y="311"/>
                  </a:lnTo>
                  <a:lnTo>
                    <a:pt x="424" y="305"/>
                  </a:lnTo>
                  <a:lnTo>
                    <a:pt x="428" y="299"/>
                  </a:lnTo>
                  <a:lnTo>
                    <a:pt x="434" y="294"/>
                  </a:lnTo>
                  <a:lnTo>
                    <a:pt x="440" y="289"/>
                  </a:lnTo>
                  <a:lnTo>
                    <a:pt x="447" y="285"/>
                  </a:lnTo>
                  <a:lnTo>
                    <a:pt x="455" y="281"/>
                  </a:lnTo>
                  <a:lnTo>
                    <a:pt x="463" y="279"/>
                  </a:lnTo>
                  <a:lnTo>
                    <a:pt x="472" y="277"/>
                  </a:lnTo>
                  <a:lnTo>
                    <a:pt x="481" y="276"/>
                  </a:lnTo>
                  <a:lnTo>
                    <a:pt x="491" y="276"/>
                  </a:lnTo>
                  <a:lnTo>
                    <a:pt x="499" y="276"/>
                  </a:lnTo>
                  <a:lnTo>
                    <a:pt x="507" y="277"/>
                  </a:lnTo>
                  <a:lnTo>
                    <a:pt x="515" y="278"/>
                  </a:lnTo>
                  <a:lnTo>
                    <a:pt x="523" y="281"/>
                  </a:lnTo>
                  <a:lnTo>
                    <a:pt x="529" y="284"/>
                  </a:lnTo>
                  <a:lnTo>
                    <a:pt x="536" y="288"/>
                  </a:lnTo>
                  <a:lnTo>
                    <a:pt x="543" y="292"/>
                  </a:lnTo>
                  <a:lnTo>
                    <a:pt x="549" y="297"/>
                  </a:lnTo>
                  <a:lnTo>
                    <a:pt x="554" y="303"/>
                  </a:lnTo>
                  <a:lnTo>
                    <a:pt x="560" y="309"/>
                  </a:lnTo>
                  <a:lnTo>
                    <a:pt x="563" y="316"/>
                  </a:lnTo>
                  <a:lnTo>
                    <a:pt x="567" y="324"/>
                  </a:lnTo>
                  <a:lnTo>
                    <a:pt x="570" y="332"/>
                  </a:lnTo>
                  <a:lnTo>
                    <a:pt x="572" y="339"/>
                  </a:lnTo>
                  <a:lnTo>
                    <a:pt x="573" y="348"/>
                  </a:lnTo>
                  <a:lnTo>
                    <a:pt x="574" y="358"/>
                  </a:lnTo>
                  <a:lnTo>
                    <a:pt x="574" y="363"/>
                  </a:lnTo>
                  <a:lnTo>
                    <a:pt x="574" y="368"/>
                  </a:lnTo>
                  <a:lnTo>
                    <a:pt x="574" y="376"/>
                  </a:lnTo>
                  <a:lnTo>
                    <a:pt x="574" y="384"/>
                  </a:lnTo>
                  <a:lnTo>
                    <a:pt x="574" y="393"/>
                  </a:lnTo>
                  <a:lnTo>
                    <a:pt x="574" y="402"/>
                  </a:lnTo>
                  <a:lnTo>
                    <a:pt x="574" y="412"/>
                  </a:lnTo>
                  <a:lnTo>
                    <a:pt x="574" y="423"/>
                  </a:lnTo>
                  <a:lnTo>
                    <a:pt x="574" y="433"/>
                  </a:lnTo>
                  <a:lnTo>
                    <a:pt x="574" y="444"/>
                  </a:lnTo>
                  <a:lnTo>
                    <a:pt x="574" y="456"/>
                  </a:lnTo>
                  <a:lnTo>
                    <a:pt x="574" y="467"/>
                  </a:lnTo>
                  <a:lnTo>
                    <a:pt x="574" y="477"/>
                  </a:lnTo>
                  <a:lnTo>
                    <a:pt x="574" y="488"/>
                  </a:lnTo>
                  <a:lnTo>
                    <a:pt x="574" y="497"/>
                  </a:lnTo>
                  <a:lnTo>
                    <a:pt x="574" y="507"/>
                  </a:lnTo>
                  <a:lnTo>
                    <a:pt x="981" y="507"/>
                  </a:lnTo>
                  <a:lnTo>
                    <a:pt x="981" y="430"/>
                  </a:lnTo>
                  <a:lnTo>
                    <a:pt x="979" y="382"/>
                  </a:lnTo>
                  <a:lnTo>
                    <a:pt x="972" y="337"/>
                  </a:lnTo>
                  <a:lnTo>
                    <a:pt x="963" y="295"/>
                  </a:lnTo>
                  <a:lnTo>
                    <a:pt x="948" y="253"/>
                  </a:lnTo>
                  <a:lnTo>
                    <a:pt x="932" y="215"/>
                  </a:lnTo>
                  <a:lnTo>
                    <a:pt x="909" y="181"/>
                  </a:lnTo>
                  <a:lnTo>
                    <a:pt x="884" y="147"/>
                  </a:lnTo>
                  <a:lnTo>
                    <a:pt x="855" y="118"/>
                  </a:lnTo>
                  <a:lnTo>
                    <a:pt x="823" y="91"/>
                  </a:lnTo>
                  <a:lnTo>
                    <a:pt x="785" y="68"/>
                  </a:lnTo>
                  <a:lnTo>
                    <a:pt x="745" y="47"/>
                  </a:lnTo>
                  <a:lnTo>
                    <a:pt x="701" y="30"/>
                  </a:lnTo>
                  <a:lnTo>
                    <a:pt x="654" y="16"/>
                  </a:lnTo>
                  <a:lnTo>
                    <a:pt x="603" y="7"/>
                  </a:lnTo>
                  <a:lnTo>
                    <a:pt x="548" y="1"/>
                  </a:lnTo>
                  <a:lnTo>
                    <a:pt x="491" y="0"/>
                  </a:lnTo>
                  <a:lnTo>
                    <a:pt x="437" y="1"/>
                  </a:lnTo>
                  <a:lnTo>
                    <a:pt x="387" y="6"/>
                  </a:lnTo>
                  <a:lnTo>
                    <a:pt x="338" y="14"/>
                  </a:lnTo>
                  <a:lnTo>
                    <a:pt x="292" y="26"/>
                  </a:lnTo>
                  <a:lnTo>
                    <a:pt x="248" y="42"/>
                  </a:lnTo>
                  <a:lnTo>
                    <a:pt x="208" y="61"/>
                  </a:lnTo>
                  <a:lnTo>
                    <a:pt x="171" y="82"/>
                  </a:lnTo>
                  <a:lnTo>
                    <a:pt x="137" y="108"/>
                  </a:lnTo>
                  <a:lnTo>
                    <a:pt x="106" y="137"/>
                  </a:lnTo>
                  <a:lnTo>
                    <a:pt x="79" y="170"/>
                  </a:lnTo>
                  <a:lnTo>
                    <a:pt x="55" y="204"/>
                  </a:lnTo>
                  <a:lnTo>
                    <a:pt x="36" y="243"/>
                  </a:lnTo>
                  <a:lnTo>
                    <a:pt x="20" y="285"/>
                  </a:lnTo>
                  <a:lnTo>
                    <a:pt x="9" y="329"/>
                  </a:lnTo>
                  <a:lnTo>
                    <a:pt x="2" y="377"/>
                  </a:lnTo>
                  <a:lnTo>
                    <a:pt x="0" y="430"/>
                  </a:lnTo>
                  <a:lnTo>
                    <a:pt x="0" y="899"/>
                  </a:lnTo>
                  <a:lnTo>
                    <a:pt x="2" y="951"/>
                  </a:lnTo>
                  <a:lnTo>
                    <a:pt x="9" y="999"/>
                  </a:lnTo>
                  <a:lnTo>
                    <a:pt x="20" y="1044"/>
                  </a:lnTo>
                  <a:lnTo>
                    <a:pt x="36" y="1085"/>
                  </a:lnTo>
                  <a:lnTo>
                    <a:pt x="55" y="1124"/>
                  </a:lnTo>
                  <a:lnTo>
                    <a:pt x="79" y="1159"/>
                  </a:lnTo>
                  <a:lnTo>
                    <a:pt x="106" y="1191"/>
                  </a:lnTo>
                  <a:lnTo>
                    <a:pt x="137" y="1219"/>
                  </a:lnTo>
                  <a:lnTo>
                    <a:pt x="171" y="1245"/>
                  </a:lnTo>
                  <a:lnTo>
                    <a:pt x="208" y="1267"/>
                  </a:lnTo>
                  <a:lnTo>
                    <a:pt x="248" y="1285"/>
                  </a:lnTo>
                  <a:lnTo>
                    <a:pt x="291" y="1301"/>
                  </a:lnTo>
                  <a:lnTo>
                    <a:pt x="337" y="1313"/>
                  </a:lnTo>
                  <a:lnTo>
                    <a:pt x="385" y="1321"/>
                  </a:lnTo>
                  <a:lnTo>
                    <a:pt x="436" y="1326"/>
                  </a:lnTo>
                  <a:lnTo>
                    <a:pt x="490" y="1329"/>
                  </a:lnTo>
                  <a:lnTo>
                    <a:pt x="547" y="1326"/>
                  </a:lnTo>
                  <a:lnTo>
                    <a:pt x="602" y="1320"/>
                  </a:lnTo>
                  <a:lnTo>
                    <a:pt x="654" y="1311"/>
                  </a:lnTo>
                  <a:lnTo>
                    <a:pt x="701" y="1297"/>
                  </a:lnTo>
                  <a:lnTo>
                    <a:pt x="745" y="1281"/>
                  </a:lnTo>
                  <a:lnTo>
                    <a:pt x="785" y="1260"/>
                  </a:lnTo>
                  <a:lnTo>
                    <a:pt x="823" y="1237"/>
                  </a:lnTo>
                  <a:lnTo>
                    <a:pt x="855" y="1210"/>
                  </a:lnTo>
                  <a:lnTo>
                    <a:pt x="884" y="1180"/>
                  </a:lnTo>
                  <a:lnTo>
                    <a:pt x="909" y="1148"/>
                  </a:lnTo>
                  <a:lnTo>
                    <a:pt x="932" y="1112"/>
                  </a:lnTo>
                  <a:lnTo>
                    <a:pt x="948" y="1075"/>
                  </a:lnTo>
                  <a:lnTo>
                    <a:pt x="963" y="1034"/>
                  </a:lnTo>
                  <a:lnTo>
                    <a:pt x="972" y="991"/>
                  </a:lnTo>
                  <a:lnTo>
                    <a:pt x="979" y="946"/>
                  </a:lnTo>
                  <a:lnTo>
                    <a:pt x="981" y="899"/>
                  </a:lnTo>
                  <a:lnTo>
                    <a:pt x="981" y="808"/>
                  </a:lnTo>
                  <a:lnTo>
                    <a:pt x="574" y="80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71"/>
            <p:cNvSpPr>
              <a:spLocks noEditPoints="1"/>
            </p:cNvSpPr>
            <p:nvPr/>
          </p:nvSpPr>
          <p:spPr bwMode="auto">
            <a:xfrm>
              <a:off x="1854200" y="4519613"/>
              <a:ext cx="211138" cy="301625"/>
            </a:xfrm>
            <a:custGeom>
              <a:avLst/>
              <a:gdLst/>
              <a:ahLst/>
              <a:cxnLst>
                <a:cxn ang="0">
                  <a:pos x="555" y="476"/>
                </a:cxn>
                <a:cxn ang="0">
                  <a:pos x="555" y="442"/>
                </a:cxn>
                <a:cxn ang="0">
                  <a:pos x="555" y="412"/>
                </a:cxn>
                <a:cxn ang="0">
                  <a:pos x="555" y="385"/>
                </a:cxn>
                <a:cxn ang="0">
                  <a:pos x="555" y="364"/>
                </a:cxn>
                <a:cxn ang="0">
                  <a:pos x="554" y="345"/>
                </a:cxn>
                <a:cxn ang="0">
                  <a:pos x="547" y="319"/>
                </a:cxn>
                <a:cxn ang="0">
                  <a:pos x="534" y="298"/>
                </a:cxn>
                <a:cxn ang="0">
                  <a:pos x="515" y="281"/>
                </a:cxn>
                <a:cxn ang="0">
                  <a:pos x="492" y="271"/>
                </a:cxn>
                <a:cxn ang="0">
                  <a:pos x="468" y="268"/>
                </a:cxn>
                <a:cxn ang="0">
                  <a:pos x="439" y="271"/>
                </a:cxn>
                <a:cxn ang="0">
                  <a:pos x="416" y="282"/>
                </a:cxn>
                <a:cxn ang="0">
                  <a:pos x="398" y="299"/>
                </a:cxn>
                <a:cxn ang="0">
                  <a:pos x="384" y="322"/>
                </a:cxn>
                <a:cxn ang="0">
                  <a:pos x="379" y="346"/>
                </a:cxn>
                <a:cxn ang="0">
                  <a:pos x="379" y="363"/>
                </a:cxn>
                <a:cxn ang="0">
                  <a:pos x="379" y="382"/>
                </a:cxn>
                <a:cxn ang="0">
                  <a:pos x="379" y="409"/>
                </a:cxn>
                <a:cxn ang="0">
                  <a:pos x="379" y="440"/>
                </a:cxn>
                <a:cxn ang="0">
                  <a:pos x="379" y="475"/>
                </a:cxn>
                <a:cxn ang="0">
                  <a:pos x="555" y="498"/>
                </a:cxn>
                <a:cxn ang="0">
                  <a:pos x="927" y="951"/>
                </a:cxn>
                <a:cxn ang="0">
                  <a:pos x="900" y="1076"/>
                </a:cxn>
                <a:cxn ang="0">
                  <a:pos x="842" y="1181"/>
                </a:cxn>
                <a:cxn ang="0">
                  <a:pos x="751" y="1260"/>
                </a:cxn>
                <a:cxn ang="0">
                  <a:pos x="626" y="1311"/>
                </a:cxn>
                <a:cxn ang="0">
                  <a:pos x="466" y="1329"/>
                </a:cxn>
                <a:cxn ang="0">
                  <a:pos x="316" y="1313"/>
                </a:cxn>
                <a:cxn ang="0">
                  <a:pos x="192" y="1266"/>
                </a:cxn>
                <a:cxn ang="0">
                  <a:pos x="97" y="1190"/>
                </a:cxn>
                <a:cxn ang="0">
                  <a:pos x="32" y="1085"/>
                </a:cxn>
                <a:cxn ang="0">
                  <a:pos x="1" y="950"/>
                </a:cxn>
                <a:cxn ang="0">
                  <a:pos x="1" y="377"/>
                </a:cxn>
                <a:cxn ang="0">
                  <a:pos x="32" y="242"/>
                </a:cxn>
                <a:cxn ang="0">
                  <a:pos x="97" y="137"/>
                </a:cxn>
                <a:cxn ang="0">
                  <a:pos x="192" y="61"/>
                </a:cxn>
                <a:cxn ang="0">
                  <a:pos x="317" y="14"/>
                </a:cxn>
                <a:cxn ang="0">
                  <a:pos x="468" y="0"/>
                </a:cxn>
                <a:cxn ang="0">
                  <a:pos x="628" y="16"/>
                </a:cxn>
                <a:cxn ang="0">
                  <a:pos x="754" y="67"/>
                </a:cxn>
                <a:cxn ang="0">
                  <a:pos x="845" y="147"/>
                </a:cxn>
                <a:cxn ang="0">
                  <a:pos x="904" y="252"/>
                </a:cxn>
                <a:cxn ang="0">
                  <a:pos x="929" y="381"/>
                </a:cxn>
                <a:cxn ang="0">
                  <a:pos x="379" y="750"/>
                </a:cxn>
                <a:cxn ang="0">
                  <a:pos x="380" y="990"/>
                </a:cxn>
                <a:cxn ang="0">
                  <a:pos x="388" y="1013"/>
                </a:cxn>
                <a:cxn ang="0">
                  <a:pos x="402" y="1034"/>
                </a:cxn>
                <a:cxn ang="0">
                  <a:pos x="423" y="1049"/>
                </a:cxn>
                <a:cxn ang="0">
                  <a:pos x="447" y="1058"/>
                </a:cxn>
                <a:cxn ang="0">
                  <a:pos x="474" y="1059"/>
                </a:cxn>
                <a:cxn ang="0">
                  <a:pos x="499" y="1054"/>
                </a:cxn>
                <a:cxn ang="0">
                  <a:pos x="521" y="1041"/>
                </a:cxn>
                <a:cxn ang="0">
                  <a:pos x="538" y="1022"/>
                </a:cxn>
                <a:cxn ang="0">
                  <a:pos x="551" y="1000"/>
                </a:cxn>
                <a:cxn ang="0">
                  <a:pos x="555" y="973"/>
                </a:cxn>
              </a:cxnLst>
              <a:rect l="0" t="0" r="r" b="b"/>
              <a:pathLst>
                <a:path w="932" h="1329">
                  <a:moveTo>
                    <a:pt x="555" y="498"/>
                  </a:moveTo>
                  <a:lnTo>
                    <a:pt x="555" y="487"/>
                  </a:lnTo>
                  <a:lnTo>
                    <a:pt x="555" y="476"/>
                  </a:lnTo>
                  <a:lnTo>
                    <a:pt x="555" y="465"/>
                  </a:lnTo>
                  <a:lnTo>
                    <a:pt x="555" y="453"/>
                  </a:lnTo>
                  <a:lnTo>
                    <a:pt x="555" y="442"/>
                  </a:lnTo>
                  <a:lnTo>
                    <a:pt x="555" y="432"/>
                  </a:lnTo>
                  <a:lnTo>
                    <a:pt x="555" y="422"/>
                  </a:lnTo>
                  <a:lnTo>
                    <a:pt x="555" y="412"/>
                  </a:lnTo>
                  <a:lnTo>
                    <a:pt x="555" y="402"/>
                  </a:lnTo>
                  <a:lnTo>
                    <a:pt x="555" y="393"/>
                  </a:lnTo>
                  <a:lnTo>
                    <a:pt x="555" y="385"/>
                  </a:lnTo>
                  <a:lnTo>
                    <a:pt x="555" y="377"/>
                  </a:lnTo>
                  <a:lnTo>
                    <a:pt x="555" y="371"/>
                  </a:lnTo>
                  <a:lnTo>
                    <a:pt x="555" y="364"/>
                  </a:lnTo>
                  <a:lnTo>
                    <a:pt x="555" y="358"/>
                  </a:lnTo>
                  <a:lnTo>
                    <a:pt x="555" y="355"/>
                  </a:lnTo>
                  <a:lnTo>
                    <a:pt x="554" y="345"/>
                  </a:lnTo>
                  <a:lnTo>
                    <a:pt x="553" y="336"/>
                  </a:lnTo>
                  <a:lnTo>
                    <a:pt x="551" y="327"/>
                  </a:lnTo>
                  <a:lnTo>
                    <a:pt x="547" y="319"/>
                  </a:lnTo>
                  <a:lnTo>
                    <a:pt x="543" y="311"/>
                  </a:lnTo>
                  <a:lnTo>
                    <a:pt x="538" y="305"/>
                  </a:lnTo>
                  <a:lnTo>
                    <a:pt x="534" y="298"/>
                  </a:lnTo>
                  <a:lnTo>
                    <a:pt x="528" y="291"/>
                  </a:lnTo>
                  <a:lnTo>
                    <a:pt x="521" y="286"/>
                  </a:lnTo>
                  <a:lnTo>
                    <a:pt x="515" y="281"/>
                  </a:lnTo>
                  <a:lnTo>
                    <a:pt x="507" y="277"/>
                  </a:lnTo>
                  <a:lnTo>
                    <a:pt x="500" y="273"/>
                  </a:lnTo>
                  <a:lnTo>
                    <a:pt x="492" y="271"/>
                  </a:lnTo>
                  <a:lnTo>
                    <a:pt x="483" y="269"/>
                  </a:lnTo>
                  <a:lnTo>
                    <a:pt x="475" y="268"/>
                  </a:lnTo>
                  <a:lnTo>
                    <a:pt x="468" y="268"/>
                  </a:lnTo>
                  <a:lnTo>
                    <a:pt x="457" y="268"/>
                  </a:lnTo>
                  <a:lnTo>
                    <a:pt x="448" y="269"/>
                  </a:lnTo>
                  <a:lnTo>
                    <a:pt x="439" y="271"/>
                  </a:lnTo>
                  <a:lnTo>
                    <a:pt x="432" y="275"/>
                  </a:lnTo>
                  <a:lnTo>
                    <a:pt x="424" y="278"/>
                  </a:lnTo>
                  <a:lnTo>
                    <a:pt x="416" y="282"/>
                  </a:lnTo>
                  <a:lnTo>
                    <a:pt x="409" y="288"/>
                  </a:lnTo>
                  <a:lnTo>
                    <a:pt x="404" y="294"/>
                  </a:lnTo>
                  <a:lnTo>
                    <a:pt x="398" y="299"/>
                  </a:lnTo>
                  <a:lnTo>
                    <a:pt x="392" y="306"/>
                  </a:lnTo>
                  <a:lnTo>
                    <a:pt x="389" y="314"/>
                  </a:lnTo>
                  <a:lnTo>
                    <a:pt x="384" y="322"/>
                  </a:lnTo>
                  <a:lnTo>
                    <a:pt x="382" y="329"/>
                  </a:lnTo>
                  <a:lnTo>
                    <a:pt x="380" y="337"/>
                  </a:lnTo>
                  <a:lnTo>
                    <a:pt x="379" y="346"/>
                  </a:lnTo>
                  <a:lnTo>
                    <a:pt x="379" y="355"/>
                  </a:lnTo>
                  <a:lnTo>
                    <a:pt x="379" y="358"/>
                  </a:lnTo>
                  <a:lnTo>
                    <a:pt x="379" y="363"/>
                  </a:lnTo>
                  <a:lnTo>
                    <a:pt x="379" y="368"/>
                  </a:lnTo>
                  <a:lnTo>
                    <a:pt x="379" y="375"/>
                  </a:lnTo>
                  <a:lnTo>
                    <a:pt x="379" y="382"/>
                  </a:lnTo>
                  <a:lnTo>
                    <a:pt x="379" y="391"/>
                  </a:lnTo>
                  <a:lnTo>
                    <a:pt x="379" y="400"/>
                  </a:lnTo>
                  <a:lnTo>
                    <a:pt x="379" y="409"/>
                  </a:lnTo>
                  <a:lnTo>
                    <a:pt x="379" y="419"/>
                  </a:lnTo>
                  <a:lnTo>
                    <a:pt x="379" y="430"/>
                  </a:lnTo>
                  <a:lnTo>
                    <a:pt x="379" y="440"/>
                  </a:lnTo>
                  <a:lnTo>
                    <a:pt x="379" y="451"/>
                  </a:lnTo>
                  <a:lnTo>
                    <a:pt x="379" y="462"/>
                  </a:lnTo>
                  <a:lnTo>
                    <a:pt x="379" y="475"/>
                  </a:lnTo>
                  <a:lnTo>
                    <a:pt x="379" y="486"/>
                  </a:lnTo>
                  <a:lnTo>
                    <a:pt x="379" y="498"/>
                  </a:lnTo>
                  <a:lnTo>
                    <a:pt x="555" y="498"/>
                  </a:lnTo>
                  <a:close/>
                  <a:moveTo>
                    <a:pt x="931" y="859"/>
                  </a:moveTo>
                  <a:lnTo>
                    <a:pt x="931" y="905"/>
                  </a:lnTo>
                  <a:lnTo>
                    <a:pt x="927" y="951"/>
                  </a:lnTo>
                  <a:lnTo>
                    <a:pt x="922" y="994"/>
                  </a:lnTo>
                  <a:lnTo>
                    <a:pt x="913" y="1037"/>
                  </a:lnTo>
                  <a:lnTo>
                    <a:pt x="900" y="1076"/>
                  </a:lnTo>
                  <a:lnTo>
                    <a:pt x="884" y="1114"/>
                  </a:lnTo>
                  <a:lnTo>
                    <a:pt x="864" y="1149"/>
                  </a:lnTo>
                  <a:lnTo>
                    <a:pt x="842" y="1181"/>
                  </a:lnTo>
                  <a:lnTo>
                    <a:pt x="815" y="1210"/>
                  </a:lnTo>
                  <a:lnTo>
                    <a:pt x="784" y="1237"/>
                  </a:lnTo>
                  <a:lnTo>
                    <a:pt x="751" y="1260"/>
                  </a:lnTo>
                  <a:lnTo>
                    <a:pt x="713" y="1281"/>
                  </a:lnTo>
                  <a:lnTo>
                    <a:pt x="671" y="1297"/>
                  </a:lnTo>
                  <a:lnTo>
                    <a:pt x="626" y="1311"/>
                  </a:lnTo>
                  <a:lnTo>
                    <a:pt x="577" y="1320"/>
                  </a:lnTo>
                  <a:lnTo>
                    <a:pt x="523" y="1326"/>
                  </a:lnTo>
                  <a:lnTo>
                    <a:pt x="466" y="1329"/>
                  </a:lnTo>
                  <a:lnTo>
                    <a:pt x="414" y="1326"/>
                  </a:lnTo>
                  <a:lnTo>
                    <a:pt x="363" y="1321"/>
                  </a:lnTo>
                  <a:lnTo>
                    <a:pt x="316" y="1313"/>
                  </a:lnTo>
                  <a:lnTo>
                    <a:pt x="272" y="1301"/>
                  </a:lnTo>
                  <a:lnTo>
                    <a:pt x="230" y="1285"/>
                  </a:lnTo>
                  <a:lnTo>
                    <a:pt x="192" y="1266"/>
                  </a:lnTo>
                  <a:lnTo>
                    <a:pt x="156" y="1245"/>
                  </a:lnTo>
                  <a:lnTo>
                    <a:pt x="125" y="1219"/>
                  </a:lnTo>
                  <a:lnTo>
                    <a:pt x="97" y="1190"/>
                  </a:lnTo>
                  <a:lnTo>
                    <a:pt x="71" y="1159"/>
                  </a:lnTo>
                  <a:lnTo>
                    <a:pt x="50" y="1123"/>
                  </a:lnTo>
                  <a:lnTo>
                    <a:pt x="32" y="1085"/>
                  </a:lnTo>
                  <a:lnTo>
                    <a:pt x="18" y="1044"/>
                  </a:lnTo>
                  <a:lnTo>
                    <a:pt x="8" y="998"/>
                  </a:lnTo>
                  <a:lnTo>
                    <a:pt x="1" y="950"/>
                  </a:lnTo>
                  <a:lnTo>
                    <a:pt x="0" y="899"/>
                  </a:lnTo>
                  <a:lnTo>
                    <a:pt x="0" y="429"/>
                  </a:lnTo>
                  <a:lnTo>
                    <a:pt x="1" y="377"/>
                  </a:lnTo>
                  <a:lnTo>
                    <a:pt x="8" y="329"/>
                  </a:lnTo>
                  <a:lnTo>
                    <a:pt x="18" y="284"/>
                  </a:lnTo>
                  <a:lnTo>
                    <a:pt x="32" y="242"/>
                  </a:lnTo>
                  <a:lnTo>
                    <a:pt x="50" y="204"/>
                  </a:lnTo>
                  <a:lnTo>
                    <a:pt x="71" y="168"/>
                  </a:lnTo>
                  <a:lnTo>
                    <a:pt x="97" y="137"/>
                  </a:lnTo>
                  <a:lnTo>
                    <a:pt x="125" y="108"/>
                  </a:lnTo>
                  <a:lnTo>
                    <a:pt x="157" y="82"/>
                  </a:lnTo>
                  <a:lnTo>
                    <a:pt x="192" y="61"/>
                  </a:lnTo>
                  <a:lnTo>
                    <a:pt x="230" y="42"/>
                  </a:lnTo>
                  <a:lnTo>
                    <a:pt x="272" y="26"/>
                  </a:lnTo>
                  <a:lnTo>
                    <a:pt x="317" y="14"/>
                  </a:lnTo>
                  <a:lnTo>
                    <a:pt x="364" y="6"/>
                  </a:lnTo>
                  <a:lnTo>
                    <a:pt x="414" y="1"/>
                  </a:lnTo>
                  <a:lnTo>
                    <a:pt x="468" y="0"/>
                  </a:lnTo>
                  <a:lnTo>
                    <a:pt x="525" y="1"/>
                  </a:lnTo>
                  <a:lnTo>
                    <a:pt x="579" y="7"/>
                  </a:lnTo>
                  <a:lnTo>
                    <a:pt x="628" y="16"/>
                  </a:lnTo>
                  <a:lnTo>
                    <a:pt x="674" y="30"/>
                  </a:lnTo>
                  <a:lnTo>
                    <a:pt x="716" y="47"/>
                  </a:lnTo>
                  <a:lnTo>
                    <a:pt x="754" y="67"/>
                  </a:lnTo>
                  <a:lnTo>
                    <a:pt x="788" y="90"/>
                  </a:lnTo>
                  <a:lnTo>
                    <a:pt x="819" y="117"/>
                  </a:lnTo>
                  <a:lnTo>
                    <a:pt x="845" y="147"/>
                  </a:lnTo>
                  <a:lnTo>
                    <a:pt x="869" y="180"/>
                  </a:lnTo>
                  <a:lnTo>
                    <a:pt x="888" y="215"/>
                  </a:lnTo>
                  <a:lnTo>
                    <a:pt x="904" y="252"/>
                  </a:lnTo>
                  <a:lnTo>
                    <a:pt x="916" y="294"/>
                  </a:lnTo>
                  <a:lnTo>
                    <a:pt x="924" y="336"/>
                  </a:lnTo>
                  <a:lnTo>
                    <a:pt x="929" y="381"/>
                  </a:lnTo>
                  <a:lnTo>
                    <a:pt x="932" y="429"/>
                  </a:lnTo>
                  <a:lnTo>
                    <a:pt x="932" y="750"/>
                  </a:lnTo>
                  <a:lnTo>
                    <a:pt x="379" y="750"/>
                  </a:lnTo>
                  <a:lnTo>
                    <a:pt x="379" y="973"/>
                  </a:lnTo>
                  <a:lnTo>
                    <a:pt x="379" y="981"/>
                  </a:lnTo>
                  <a:lnTo>
                    <a:pt x="380" y="990"/>
                  </a:lnTo>
                  <a:lnTo>
                    <a:pt x="382" y="998"/>
                  </a:lnTo>
                  <a:lnTo>
                    <a:pt x="384" y="1006"/>
                  </a:lnTo>
                  <a:lnTo>
                    <a:pt x="388" y="1013"/>
                  </a:lnTo>
                  <a:lnTo>
                    <a:pt x="392" y="1021"/>
                  </a:lnTo>
                  <a:lnTo>
                    <a:pt x="397" y="1028"/>
                  </a:lnTo>
                  <a:lnTo>
                    <a:pt x="402" y="1034"/>
                  </a:lnTo>
                  <a:lnTo>
                    <a:pt x="409" y="1039"/>
                  </a:lnTo>
                  <a:lnTo>
                    <a:pt x="416" y="1045"/>
                  </a:lnTo>
                  <a:lnTo>
                    <a:pt x="423" y="1049"/>
                  </a:lnTo>
                  <a:lnTo>
                    <a:pt x="430" y="1053"/>
                  </a:lnTo>
                  <a:lnTo>
                    <a:pt x="438" y="1056"/>
                  </a:lnTo>
                  <a:lnTo>
                    <a:pt x="447" y="1058"/>
                  </a:lnTo>
                  <a:lnTo>
                    <a:pt x="456" y="1059"/>
                  </a:lnTo>
                  <a:lnTo>
                    <a:pt x="466" y="1060"/>
                  </a:lnTo>
                  <a:lnTo>
                    <a:pt x="474" y="1059"/>
                  </a:lnTo>
                  <a:lnTo>
                    <a:pt x="483" y="1058"/>
                  </a:lnTo>
                  <a:lnTo>
                    <a:pt x="491" y="1056"/>
                  </a:lnTo>
                  <a:lnTo>
                    <a:pt x="499" y="1054"/>
                  </a:lnTo>
                  <a:lnTo>
                    <a:pt x="507" y="1050"/>
                  </a:lnTo>
                  <a:lnTo>
                    <a:pt x="515" y="1046"/>
                  </a:lnTo>
                  <a:lnTo>
                    <a:pt x="521" y="1041"/>
                  </a:lnTo>
                  <a:lnTo>
                    <a:pt x="527" y="1036"/>
                  </a:lnTo>
                  <a:lnTo>
                    <a:pt x="534" y="1029"/>
                  </a:lnTo>
                  <a:lnTo>
                    <a:pt x="538" y="1022"/>
                  </a:lnTo>
                  <a:lnTo>
                    <a:pt x="543" y="1016"/>
                  </a:lnTo>
                  <a:lnTo>
                    <a:pt x="547" y="1008"/>
                  </a:lnTo>
                  <a:lnTo>
                    <a:pt x="551" y="1000"/>
                  </a:lnTo>
                  <a:lnTo>
                    <a:pt x="553" y="991"/>
                  </a:lnTo>
                  <a:lnTo>
                    <a:pt x="554" y="982"/>
                  </a:lnTo>
                  <a:lnTo>
                    <a:pt x="555" y="973"/>
                  </a:lnTo>
                  <a:lnTo>
                    <a:pt x="555" y="859"/>
                  </a:lnTo>
                  <a:lnTo>
                    <a:pt x="931" y="859"/>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72"/>
            <p:cNvSpPr>
              <a:spLocks noEditPoints="1"/>
            </p:cNvSpPr>
            <p:nvPr/>
          </p:nvSpPr>
          <p:spPr bwMode="auto">
            <a:xfrm>
              <a:off x="4060825" y="4519613"/>
              <a:ext cx="211138" cy="301625"/>
            </a:xfrm>
            <a:custGeom>
              <a:avLst/>
              <a:gdLst/>
              <a:ahLst/>
              <a:cxnLst>
                <a:cxn ang="0">
                  <a:pos x="555" y="476"/>
                </a:cxn>
                <a:cxn ang="0">
                  <a:pos x="555" y="443"/>
                </a:cxn>
                <a:cxn ang="0">
                  <a:pos x="555" y="412"/>
                </a:cxn>
                <a:cxn ang="0">
                  <a:pos x="555" y="385"/>
                </a:cxn>
                <a:cxn ang="0">
                  <a:pos x="555" y="364"/>
                </a:cxn>
                <a:cxn ang="0">
                  <a:pos x="554" y="345"/>
                </a:cxn>
                <a:cxn ang="0">
                  <a:pos x="547" y="319"/>
                </a:cxn>
                <a:cxn ang="0">
                  <a:pos x="534" y="298"/>
                </a:cxn>
                <a:cxn ang="0">
                  <a:pos x="514" y="281"/>
                </a:cxn>
                <a:cxn ang="0">
                  <a:pos x="492" y="271"/>
                </a:cxn>
                <a:cxn ang="0">
                  <a:pos x="467" y="268"/>
                </a:cxn>
                <a:cxn ang="0">
                  <a:pos x="439" y="271"/>
                </a:cxn>
                <a:cxn ang="0">
                  <a:pos x="417" y="282"/>
                </a:cxn>
                <a:cxn ang="0">
                  <a:pos x="398" y="299"/>
                </a:cxn>
                <a:cxn ang="0">
                  <a:pos x="385" y="322"/>
                </a:cxn>
                <a:cxn ang="0">
                  <a:pos x="380" y="346"/>
                </a:cxn>
                <a:cxn ang="0">
                  <a:pos x="380" y="363"/>
                </a:cxn>
                <a:cxn ang="0">
                  <a:pos x="380" y="382"/>
                </a:cxn>
                <a:cxn ang="0">
                  <a:pos x="380" y="409"/>
                </a:cxn>
                <a:cxn ang="0">
                  <a:pos x="380" y="441"/>
                </a:cxn>
                <a:cxn ang="0">
                  <a:pos x="380" y="475"/>
                </a:cxn>
                <a:cxn ang="0">
                  <a:pos x="555" y="499"/>
                </a:cxn>
                <a:cxn ang="0">
                  <a:pos x="928" y="951"/>
                </a:cxn>
                <a:cxn ang="0">
                  <a:pos x="901" y="1076"/>
                </a:cxn>
                <a:cxn ang="0">
                  <a:pos x="841" y="1181"/>
                </a:cxn>
                <a:cxn ang="0">
                  <a:pos x="750" y="1260"/>
                </a:cxn>
                <a:cxn ang="0">
                  <a:pos x="626" y="1311"/>
                </a:cxn>
                <a:cxn ang="0">
                  <a:pos x="467" y="1329"/>
                </a:cxn>
                <a:cxn ang="0">
                  <a:pos x="317" y="1313"/>
                </a:cxn>
                <a:cxn ang="0">
                  <a:pos x="192" y="1266"/>
                </a:cxn>
                <a:cxn ang="0">
                  <a:pos x="95" y="1190"/>
                </a:cxn>
                <a:cxn ang="0">
                  <a:pos x="31" y="1085"/>
                </a:cxn>
                <a:cxn ang="0">
                  <a:pos x="1" y="950"/>
                </a:cxn>
                <a:cxn ang="0">
                  <a:pos x="1" y="377"/>
                </a:cxn>
                <a:cxn ang="0">
                  <a:pos x="31" y="242"/>
                </a:cxn>
                <a:cxn ang="0">
                  <a:pos x="95" y="137"/>
                </a:cxn>
                <a:cxn ang="0">
                  <a:pos x="192" y="61"/>
                </a:cxn>
                <a:cxn ang="0">
                  <a:pos x="317" y="14"/>
                </a:cxn>
                <a:cxn ang="0">
                  <a:pos x="467" y="0"/>
                </a:cxn>
                <a:cxn ang="0">
                  <a:pos x="628" y="16"/>
                </a:cxn>
                <a:cxn ang="0">
                  <a:pos x="754" y="67"/>
                </a:cxn>
                <a:cxn ang="0">
                  <a:pos x="846" y="147"/>
                </a:cxn>
                <a:cxn ang="0">
                  <a:pos x="903" y="252"/>
                </a:cxn>
                <a:cxn ang="0">
                  <a:pos x="929" y="381"/>
                </a:cxn>
                <a:cxn ang="0">
                  <a:pos x="380" y="750"/>
                </a:cxn>
                <a:cxn ang="0">
                  <a:pos x="381" y="990"/>
                </a:cxn>
                <a:cxn ang="0">
                  <a:pos x="389" y="1013"/>
                </a:cxn>
                <a:cxn ang="0">
                  <a:pos x="403" y="1034"/>
                </a:cxn>
                <a:cxn ang="0">
                  <a:pos x="423" y="1049"/>
                </a:cxn>
                <a:cxn ang="0">
                  <a:pos x="448" y="1058"/>
                </a:cxn>
                <a:cxn ang="0">
                  <a:pos x="475" y="1059"/>
                </a:cxn>
                <a:cxn ang="0">
                  <a:pos x="500" y="1054"/>
                </a:cxn>
                <a:cxn ang="0">
                  <a:pos x="521" y="1041"/>
                </a:cxn>
                <a:cxn ang="0">
                  <a:pos x="538" y="1022"/>
                </a:cxn>
                <a:cxn ang="0">
                  <a:pos x="550" y="1000"/>
                </a:cxn>
                <a:cxn ang="0">
                  <a:pos x="555" y="973"/>
                </a:cxn>
              </a:cxnLst>
              <a:rect l="0" t="0" r="r" b="b"/>
              <a:pathLst>
                <a:path w="931" h="1329">
                  <a:moveTo>
                    <a:pt x="555" y="499"/>
                  </a:moveTo>
                  <a:lnTo>
                    <a:pt x="555" y="488"/>
                  </a:lnTo>
                  <a:lnTo>
                    <a:pt x="555" y="476"/>
                  </a:lnTo>
                  <a:lnTo>
                    <a:pt x="555" y="465"/>
                  </a:lnTo>
                  <a:lnTo>
                    <a:pt x="555" y="455"/>
                  </a:lnTo>
                  <a:lnTo>
                    <a:pt x="555" y="443"/>
                  </a:lnTo>
                  <a:lnTo>
                    <a:pt x="555" y="432"/>
                  </a:lnTo>
                  <a:lnTo>
                    <a:pt x="555" y="422"/>
                  </a:lnTo>
                  <a:lnTo>
                    <a:pt x="555" y="412"/>
                  </a:lnTo>
                  <a:lnTo>
                    <a:pt x="555" y="402"/>
                  </a:lnTo>
                  <a:lnTo>
                    <a:pt x="555" y="393"/>
                  </a:lnTo>
                  <a:lnTo>
                    <a:pt x="555" y="385"/>
                  </a:lnTo>
                  <a:lnTo>
                    <a:pt x="555" y="377"/>
                  </a:lnTo>
                  <a:lnTo>
                    <a:pt x="555" y="371"/>
                  </a:lnTo>
                  <a:lnTo>
                    <a:pt x="555" y="364"/>
                  </a:lnTo>
                  <a:lnTo>
                    <a:pt x="555" y="358"/>
                  </a:lnTo>
                  <a:lnTo>
                    <a:pt x="555" y="355"/>
                  </a:lnTo>
                  <a:lnTo>
                    <a:pt x="554" y="345"/>
                  </a:lnTo>
                  <a:lnTo>
                    <a:pt x="553" y="336"/>
                  </a:lnTo>
                  <a:lnTo>
                    <a:pt x="550" y="327"/>
                  </a:lnTo>
                  <a:lnTo>
                    <a:pt x="547" y="319"/>
                  </a:lnTo>
                  <a:lnTo>
                    <a:pt x="544" y="311"/>
                  </a:lnTo>
                  <a:lnTo>
                    <a:pt x="539" y="305"/>
                  </a:lnTo>
                  <a:lnTo>
                    <a:pt x="534" y="298"/>
                  </a:lnTo>
                  <a:lnTo>
                    <a:pt x="528" y="292"/>
                  </a:lnTo>
                  <a:lnTo>
                    <a:pt x="521" y="287"/>
                  </a:lnTo>
                  <a:lnTo>
                    <a:pt x="514" y="281"/>
                  </a:lnTo>
                  <a:lnTo>
                    <a:pt x="508" y="278"/>
                  </a:lnTo>
                  <a:lnTo>
                    <a:pt x="500" y="275"/>
                  </a:lnTo>
                  <a:lnTo>
                    <a:pt x="492" y="271"/>
                  </a:lnTo>
                  <a:lnTo>
                    <a:pt x="484" y="269"/>
                  </a:lnTo>
                  <a:lnTo>
                    <a:pt x="475" y="268"/>
                  </a:lnTo>
                  <a:lnTo>
                    <a:pt x="467" y="268"/>
                  </a:lnTo>
                  <a:lnTo>
                    <a:pt x="457" y="268"/>
                  </a:lnTo>
                  <a:lnTo>
                    <a:pt x="448" y="269"/>
                  </a:lnTo>
                  <a:lnTo>
                    <a:pt x="439" y="271"/>
                  </a:lnTo>
                  <a:lnTo>
                    <a:pt x="431" y="275"/>
                  </a:lnTo>
                  <a:lnTo>
                    <a:pt x="423" y="278"/>
                  </a:lnTo>
                  <a:lnTo>
                    <a:pt x="417" y="282"/>
                  </a:lnTo>
                  <a:lnTo>
                    <a:pt x="410" y="288"/>
                  </a:lnTo>
                  <a:lnTo>
                    <a:pt x="403" y="294"/>
                  </a:lnTo>
                  <a:lnTo>
                    <a:pt x="398" y="299"/>
                  </a:lnTo>
                  <a:lnTo>
                    <a:pt x="393" y="306"/>
                  </a:lnTo>
                  <a:lnTo>
                    <a:pt x="389" y="314"/>
                  </a:lnTo>
                  <a:lnTo>
                    <a:pt x="385" y="322"/>
                  </a:lnTo>
                  <a:lnTo>
                    <a:pt x="383" y="329"/>
                  </a:lnTo>
                  <a:lnTo>
                    <a:pt x="381" y="337"/>
                  </a:lnTo>
                  <a:lnTo>
                    <a:pt x="380" y="346"/>
                  </a:lnTo>
                  <a:lnTo>
                    <a:pt x="380" y="355"/>
                  </a:lnTo>
                  <a:lnTo>
                    <a:pt x="380" y="358"/>
                  </a:lnTo>
                  <a:lnTo>
                    <a:pt x="380" y="363"/>
                  </a:lnTo>
                  <a:lnTo>
                    <a:pt x="380" y="368"/>
                  </a:lnTo>
                  <a:lnTo>
                    <a:pt x="380" y="375"/>
                  </a:lnTo>
                  <a:lnTo>
                    <a:pt x="380" y="382"/>
                  </a:lnTo>
                  <a:lnTo>
                    <a:pt x="380" y="391"/>
                  </a:lnTo>
                  <a:lnTo>
                    <a:pt x="380" y="400"/>
                  </a:lnTo>
                  <a:lnTo>
                    <a:pt x="380" y="409"/>
                  </a:lnTo>
                  <a:lnTo>
                    <a:pt x="380" y="419"/>
                  </a:lnTo>
                  <a:lnTo>
                    <a:pt x="380" y="430"/>
                  </a:lnTo>
                  <a:lnTo>
                    <a:pt x="380" y="441"/>
                  </a:lnTo>
                  <a:lnTo>
                    <a:pt x="380" y="452"/>
                  </a:lnTo>
                  <a:lnTo>
                    <a:pt x="380" y="463"/>
                  </a:lnTo>
                  <a:lnTo>
                    <a:pt x="380" y="475"/>
                  </a:lnTo>
                  <a:lnTo>
                    <a:pt x="380" y="487"/>
                  </a:lnTo>
                  <a:lnTo>
                    <a:pt x="380" y="499"/>
                  </a:lnTo>
                  <a:lnTo>
                    <a:pt x="555" y="499"/>
                  </a:lnTo>
                  <a:close/>
                  <a:moveTo>
                    <a:pt x="931" y="859"/>
                  </a:moveTo>
                  <a:lnTo>
                    <a:pt x="931" y="905"/>
                  </a:lnTo>
                  <a:lnTo>
                    <a:pt x="928" y="951"/>
                  </a:lnTo>
                  <a:lnTo>
                    <a:pt x="922" y="994"/>
                  </a:lnTo>
                  <a:lnTo>
                    <a:pt x="913" y="1037"/>
                  </a:lnTo>
                  <a:lnTo>
                    <a:pt x="901" y="1076"/>
                  </a:lnTo>
                  <a:lnTo>
                    <a:pt x="884" y="1114"/>
                  </a:lnTo>
                  <a:lnTo>
                    <a:pt x="865" y="1149"/>
                  </a:lnTo>
                  <a:lnTo>
                    <a:pt x="841" y="1181"/>
                  </a:lnTo>
                  <a:lnTo>
                    <a:pt x="816" y="1210"/>
                  </a:lnTo>
                  <a:lnTo>
                    <a:pt x="784" y="1237"/>
                  </a:lnTo>
                  <a:lnTo>
                    <a:pt x="750" y="1260"/>
                  </a:lnTo>
                  <a:lnTo>
                    <a:pt x="713" y="1281"/>
                  </a:lnTo>
                  <a:lnTo>
                    <a:pt x="672" y="1297"/>
                  </a:lnTo>
                  <a:lnTo>
                    <a:pt x="626" y="1311"/>
                  </a:lnTo>
                  <a:lnTo>
                    <a:pt x="576" y="1320"/>
                  </a:lnTo>
                  <a:lnTo>
                    <a:pt x="523" y="1326"/>
                  </a:lnTo>
                  <a:lnTo>
                    <a:pt x="467" y="1329"/>
                  </a:lnTo>
                  <a:lnTo>
                    <a:pt x="413" y="1326"/>
                  </a:lnTo>
                  <a:lnTo>
                    <a:pt x="364" y="1321"/>
                  </a:lnTo>
                  <a:lnTo>
                    <a:pt x="317" y="1313"/>
                  </a:lnTo>
                  <a:lnTo>
                    <a:pt x="272" y="1301"/>
                  </a:lnTo>
                  <a:lnTo>
                    <a:pt x="230" y="1285"/>
                  </a:lnTo>
                  <a:lnTo>
                    <a:pt x="192" y="1266"/>
                  </a:lnTo>
                  <a:lnTo>
                    <a:pt x="156" y="1245"/>
                  </a:lnTo>
                  <a:lnTo>
                    <a:pt x="125" y="1219"/>
                  </a:lnTo>
                  <a:lnTo>
                    <a:pt x="95" y="1190"/>
                  </a:lnTo>
                  <a:lnTo>
                    <a:pt x="71" y="1159"/>
                  </a:lnTo>
                  <a:lnTo>
                    <a:pt x="49" y="1123"/>
                  </a:lnTo>
                  <a:lnTo>
                    <a:pt x="31" y="1085"/>
                  </a:lnTo>
                  <a:lnTo>
                    <a:pt x="17" y="1044"/>
                  </a:lnTo>
                  <a:lnTo>
                    <a:pt x="8" y="998"/>
                  </a:lnTo>
                  <a:lnTo>
                    <a:pt x="1" y="950"/>
                  </a:lnTo>
                  <a:lnTo>
                    <a:pt x="0" y="899"/>
                  </a:lnTo>
                  <a:lnTo>
                    <a:pt x="0" y="429"/>
                  </a:lnTo>
                  <a:lnTo>
                    <a:pt x="1" y="377"/>
                  </a:lnTo>
                  <a:lnTo>
                    <a:pt x="8" y="329"/>
                  </a:lnTo>
                  <a:lnTo>
                    <a:pt x="17" y="284"/>
                  </a:lnTo>
                  <a:lnTo>
                    <a:pt x="31" y="242"/>
                  </a:lnTo>
                  <a:lnTo>
                    <a:pt x="49" y="204"/>
                  </a:lnTo>
                  <a:lnTo>
                    <a:pt x="71" y="168"/>
                  </a:lnTo>
                  <a:lnTo>
                    <a:pt x="95" y="137"/>
                  </a:lnTo>
                  <a:lnTo>
                    <a:pt x="125" y="108"/>
                  </a:lnTo>
                  <a:lnTo>
                    <a:pt x="156" y="82"/>
                  </a:lnTo>
                  <a:lnTo>
                    <a:pt x="192" y="61"/>
                  </a:lnTo>
                  <a:lnTo>
                    <a:pt x="230" y="42"/>
                  </a:lnTo>
                  <a:lnTo>
                    <a:pt x="272" y="26"/>
                  </a:lnTo>
                  <a:lnTo>
                    <a:pt x="317" y="14"/>
                  </a:lnTo>
                  <a:lnTo>
                    <a:pt x="364" y="6"/>
                  </a:lnTo>
                  <a:lnTo>
                    <a:pt x="413" y="1"/>
                  </a:lnTo>
                  <a:lnTo>
                    <a:pt x="467" y="0"/>
                  </a:lnTo>
                  <a:lnTo>
                    <a:pt x="525" y="1"/>
                  </a:lnTo>
                  <a:lnTo>
                    <a:pt x="578" y="7"/>
                  </a:lnTo>
                  <a:lnTo>
                    <a:pt x="628" y="16"/>
                  </a:lnTo>
                  <a:lnTo>
                    <a:pt x="674" y="30"/>
                  </a:lnTo>
                  <a:lnTo>
                    <a:pt x="717" y="47"/>
                  </a:lnTo>
                  <a:lnTo>
                    <a:pt x="754" y="67"/>
                  </a:lnTo>
                  <a:lnTo>
                    <a:pt x="789" y="90"/>
                  </a:lnTo>
                  <a:lnTo>
                    <a:pt x="819" y="117"/>
                  </a:lnTo>
                  <a:lnTo>
                    <a:pt x="846" y="147"/>
                  </a:lnTo>
                  <a:lnTo>
                    <a:pt x="868" y="180"/>
                  </a:lnTo>
                  <a:lnTo>
                    <a:pt x="887" y="215"/>
                  </a:lnTo>
                  <a:lnTo>
                    <a:pt x="903" y="252"/>
                  </a:lnTo>
                  <a:lnTo>
                    <a:pt x="916" y="294"/>
                  </a:lnTo>
                  <a:lnTo>
                    <a:pt x="923" y="336"/>
                  </a:lnTo>
                  <a:lnTo>
                    <a:pt x="929" y="381"/>
                  </a:lnTo>
                  <a:lnTo>
                    <a:pt x="931" y="429"/>
                  </a:lnTo>
                  <a:lnTo>
                    <a:pt x="931" y="750"/>
                  </a:lnTo>
                  <a:lnTo>
                    <a:pt x="380" y="750"/>
                  </a:lnTo>
                  <a:lnTo>
                    <a:pt x="380" y="973"/>
                  </a:lnTo>
                  <a:lnTo>
                    <a:pt x="380" y="981"/>
                  </a:lnTo>
                  <a:lnTo>
                    <a:pt x="381" y="990"/>
                  </a:lnTo>
                  <a:lnTo>
                    <a:pt x="383" y="998"/>
                  </a:lnTo>
                  <a:lnTo>
                    <a:pt x="385" y="1006"/>
                  </a:lnTo>
                  <a:lnTo>
                    <a:pt x="389" y="1013"/>
                  </a:lnTo>
                  <a:lnTo>
                    <a:pt x="393" y="1021"/>
                  </a:lnTo>
                  <a:lnTo>
                    <a:pt x="398" y="1028"/>
                  </a:lnTo>
                  <a:lnTo>
                    <a:pt x="403" y="1034"/>
                  </a:lnTo>
                  <a:lnTo>
                    <a:pt x="410" y="1039"/>
                  </a:lnTo>
                  <a:lnTo>
                    <a:pt x="417" y="1045"/>
                  </a:lnTo>
                  <a:lnTo>
                    <a:pt x="423" y="1049"/>
                  </a:lnTo>
                  <a:lnTo>
                    <a:pt x="431" y="1053"/>
                  </a:lnTo>
                  <a:lnTo>
                    <a:pt x="439" y="1056"/>
                  </a:lnTo>
                  <a:lnTo>
                    <a:pt x="448" y="1058"/>
                  </a:lnTo>
                  <a:lnTo>
                    <a:pt x="457" y="1059"/>
                  </a:lnTo>
                  <a:lnTo>
                    <a:pt x="467" y="1060"/>
                  </a:lnTo>
                  <a:lnTo>
                    <a:pt x="475" y="1059"/>
                  </a:lnTo>
                  <a:lnTo>
                    <a:pt x="483" y="1058"/>
                  </a:lnTo>
                  <a:lnTo>
                    <a:pt x="492" y="1056"/>
                  </a:lnTo>
                  <a:lnTo>
                    <a:pt x="500" y="1054"/>
                  </a:lnTo>
                  <a:lnTo>
                    <a:pt x="507" y="1050"/>
                  </a:lnTo>
                  <a:lnTo>
                    <a:pt x="514" y="1046"/>
                  </a:lnTo>
                  <a:lnTo>
                    <a:pt x="521" y="1041"/>
                  </a:lnTo>
                  <a:lnTo>
                    <a:pt x="528" y="1036"/>
                  </a:lnTo>
                  <a:lnTo>
                    <a:pt x="534" y="1029"/>
                  </a:lnTo>
                  <a:lnTo>
                    <a:pt x="538" y="1022"/>
                  </a:lnTo>
                  <a:lnTo>
                    <a:pt x="543" y="1016"/>
                  </a:lnTo>
                  <a:lnTo>
                    <a:pt x="547" y="1008"/>
                  </a:lnTo>
                  <a:lnTo>
                    <a:pt x="550" y="1000"/>
                  </a:lnTo>
                  <a:lnTo>
                    <a:pt x="553" y="991"/>
                  </a:lnTo>
                  <a:lnTo>
                    <a:pt x="554" y="982"/>
                  </a:lnTo>
                  <a:lnTo>
                    <a:pt x="555" y="973"/>
                  </a:lnTo>
                  <a:lnTo>
                    <a:pt x="555" y="859"/>
                  </a:lnTo>
                  <a:lnTo>
                    <a:pt x="931" y="859"/>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73"/>
            <p:cNvSpPr>
              <a:spLocks/>
            </p:cNvSpPr>
            <p:nvPr/>
          </p:nvSpPr>
          <p:spPr bwMode="auto">
            <a:xfrm>
              <a:off x="4311650" y="4519613"/>
              <a:ext cx="227013" cy="301625"/>
            </a:xfrm>
            <a:custGeom>
              <a:avLst/>
              <a:gdLst/>
              <a:ahLst/>
              <a:cxnLst>
                <a:cxn ang="0">
                  <a:pos x="593" y="439"/>
                </a:cxn>
                <a:cxn ang="0">
                  <a:pos x="593" y="422"/>
                </a:cxn>
                <a:cxn ang="0">
                  <a:pos x="593" y="396"/>
                </a:cxn>
                <a:cxn ang="0">
                  <a:pos x="593" y="373"/>
                </a:cxn>
                <a:cxn ang="0">
                  <a:pos x="591" y="346"/>
                </a:cxn>
                <a:cxn ang="0">
                  <a:pos x="579" y="308"/>
                </a:cxn>
                <a:cxn ang="0">
                  <a:pos x="553" y="278"/>
                </a:cxn>
                <a:cxn ang="0">
                  <a:pos x="513" y="261"/>
                </a:cxn>
                <a:cxn ang="0">
                  <a:pos x="463" y="260"/>
                </a:cxn>
                <a:cxn ang="0">
                  <a:pos x="424" y="273"/>
                </a:cxn>
                <a:cxn ang="0">
                  <a:pos x="399" y="297"/>
                </a:cxn>
                <a:cxn ang="0">
                  <a:pos x="388" y="326"/>
                </a:cxn>
                <a:cxn ang="0">
                  <a:pos x="392" y="374"/>
                </a:cxn>
                <a:cxn ang="0">
                  <a:pos x="438" y="430"/>
                </a:cxn>
                <a:cxn ang="0">
                  <a:pos x="517" y="480"/>
                </a:cxn>
                <a:cxn ang="0">
                  <a:pos x="616" y="527"/>
                </a:cxn>
                <a:cxn ang="0">
                  <a:pos x="734" y="584"/>
                </a:cxn>
                <a:cxn ang="0">
                  <a:pos x="852" y="654"/>
                </a:cxn>
                <a:cxn ang="0">
                  <a:pos x="942" y="742"/>
                </a:cxn>
                <a:cxn ang="0">
                  <a:pos x="992" y="858"/>
                </a:cxn>
                <a:cxn ang="0">
                  <a:pos x="990" y="1024"/>
                </a:cxn>
                <a:cxn ang="0">
                  <a:pos x="915" y="1174"/>
                </a:cxn>
                <a:cxn ang="0">
                  <a:pos x="779" y="1274"/>
                </a:cxn>
                <a:cxn ang="0">
                  <a:pos x="594" y="1324"/>
                </a:cxn>
                <a:cxn ang="0">
                  <a:pos x="378" y="1323"/>
                </a:cxn>
                <a:cxn ang="0">
                  <a:pos x="197" y="1266"/>
                </a:cxn>
                <a:cxn ang="0">
                  <a:pos x="72" y="1156"/>
                </a:cxn>
                <a:cxn ang="0">
                  <a:pos x="8" y="1000"/>
                </a:cxn>
                <a:cxn ang="0">
                  <a:pos x="373" y="860"/>
                </a:cxn>
                <a:cxn ang="0">
                  <a:pos x="373" y="879"/>
                </a:cxn>
                <a:cxn ang="0">
                  <a:pos x="373" y="911"/>
                </a:cxn>
                <a:cxn ang="0">
                  <a:pos x="373" y="944"/>
                </a:cxn>
                <a:cxn ang="0">
                  <a:pos x="373" y="971"/>
                </a:cxn>
                <a:cxn ang="0">
                  <a:pos x="383" y="1012"/>
                </a:cxn>
                <a:cxn ang="0">
                  <a:pos x="408" y="1046"/>
                </a:cxn>
                <a:cxn ang="0">
                  <a:pos x="449" y="1067"/>
                </a:cxn>
                <a:cxn ang="0">
                  <a:pos x="502" y="1071"/>
                </a:cxn>
                <a:cxn ang="0">
                  <a:pos x="544" y="1060"/>
                </a:cxn>
                <a:cxn ang="0">
                  <a:pos x="575" y="1036"/>
                </a:cxn>
                <a:cxn ang="0">
                  <a:pos x="593" y="1001"/>
                </a:cxn>
                <a:cxn ang="0">
                  <a:pos x="597" y="956"/>
                </a:cxn>
                <a:cxn ang="0">
                  <a:pos x="574" y="903"/>
                </a:cxn>
                <a:cxn ang="0">
                  <a:pos x="522" y="854"/>
                </a:cxn>
                <a:cxn ang="0">
                  <a:pos x="439" y="809"/>
                </a:cxn>
                <a:cxn ang="0">
                  <a:pos x="317" y="756"/>
                </a:cxn>
                <a:cxn ang="0">
                  <a:pos x="181" y="685"/>
                </a:cxn>
                <a:cxn ang="0">
                  <a:pos x="86" y="596"/>
                </a:cxn>
                <a:cxn ang="0">
                  <a:pos x="34" y="483"/>
                </a:cxn>
                <a:cxn ang="0">
                  <a:pos x="25" y="329"/>
                </a:cxn>
                <a:cxn ang="0">
                  <a:pos x="82" y="173"/>
                </a:cxn>
                <a:cxn ang="0">
                  <a:pos x="199" y="69"/>
                </a:cxn>
                <a:cxn ang="0">
                  <a:pos x="357" y="12"/>
                </a:cxn>
                <a:cxn ang="0">
                  <a:pos x="539" y="2"/>
                </a:cxn>
                <a:cxn ang="0">
                  <a:pos x="716" y="35"/>
                </a:cxn>
                <a:cxn ang="0">
                  <a:pos x="855" y="119"/>
                </a:cxn>
                <a:cxn ang="0">
                  <a:pos x="942" y="261"/>
                </a:cxn>
                <a:cxn ang="0">
                  <a:pos x="963" y="442"/>
                </a:cxn>
              </a:cxnLst>
              <a:rect l="0" t="0" r="r" b="b"/>
              <a:pathLst>
                <a:path w="1000" h="1331">
                  <a:moveTo>
                    <a:pt x="963" y="442"/>
                  </a:moveTo>
                  <a:lnTo>
                    <a:pt x="593" y="442"/>
                  </a:lnTo>
                  <a:lnTo>
                    <a:pt x="593" y="441"/>
                  </a:lnTo>
                  <a:lnTo>
                    <a:pt x="593" y="439"/>
                  </a:lnTo>
                  <a:lnTo>
                    <a:pt x="593" y="435"/>
                  </a:lnTo>
                  <a:lnTo>
                    <a:pt x="593" y="432"/>
                  </a:lnTo>
                  <a:lnTo>
                    <a:pt x="593" y="427"/>
                  </a:lnTo>
                  <a:lnTo>
                    <a:pt x="593" y="422"/>
                  </a:lnTo>
                  <a:lnTo>
                    <a:pt x="593" y="415"/>
                  </a:lnTo>
                  <a:lnTo>
                    <a:pt x="593" y="410"/>
                  </a:lnTo>
                  <a:lnTo>
                    <a:pt x="593" y="403"/>
                  </a:lnTo>
                  <a:lnTo>
                    <a:pt x="593" y="396"/>
                  </a:lnTo>
                  <a:lnTo>
                    <a:pt x="593" y="389"/>
                  </a:lnTo>
                  <a:lnTo>
                    <a:pt x="593" y="384"/>
                  </a:lnTo>
                  <a:lnTo>
                    <a:pt x="593" y="378"/>
                  </a:lnTo>
                  <a:lnTo>
                    <a:pt x="593" y="373"/>
                  </a:lnTo>
                  <a:lnTo>
                    <a:pt x="593" y="369"/>
                  </a:lnTo>
                  <a:lnTo>
                    <a:pt x="593" y="366"/>
                  </a:lnTo>
                  <a:lnTo>
                    <a:pt x="592" y="356"/>
                  </a:lnTo>
                  <a:lnTo>
                    <a:pt x="591" y="346"/>
                  </a:lnTo>
                  <a:lnTo>
                    <a:pt x="589" y="336"/>
                  </a:lnTo>
                  <a:lnTo>
                    <a:pt x="587" y="326"/>
                  </a:lnTo>
                  <a:lnTo>
                    <a:pt x="583" y="317"/>
                  </a:lnTo>
                  <a:lnTo>
                    <a:pt x="579" y="308"/>
                  </a:lnTo>
                  <a:lnTo>
                    <a:pt x="574" y="300"/>
                  </a:lnTo>
                  <a:lnTo>
                    <a:pt x="567" y="292"/>
                  </a:lnTo>
                  <a:lnTo>
                    <a:pt x="561" y="284"/>
                  </a:lnTo>
                  <a:lnTo>
                    <a:pt x="553" y="278"/>
                  </a:lnTo>
                  <a:lnTo>
                    <a:pt x="545" y="272"/>
                  </a:lnTo>
                  <a:lnTo>
                    <a:pt x="535" y="268"/>
                  </a:lnTo>
                  <a:lnTo>
                    <a:pt x="525" y="263"/>
                  </a:lnTo>
                  <a:lnTo>
                    <a:pt x="513" y="261"/>
                  </a:lnTo>
                  <a:lnTo>
                    <a:pt x="501" y="259"/>
                  </a:lnTo>
                  <a:lnTo>
                    <a:pt x="489" y="259"/>
                  </a:lnTo>
                  <a:lnTo>
                    <a:pt x="475" y="259"/>
                  </a:lnTo>
                  <a:lnTo>
                    <a:pt x="463" y="260"/>
                  </a:lnTo>
                  <a:lnTo>
                    <a:pt x="452" y="262"/>
                  </a:lnTo>
                  <a:lnTo>
                    <a:pt x="440" y="265"/>
                  </a:lnTo>
                  <a:lnTo>
                    <a:pt x="431" y="269"/>
                  </a:lnTo>
                  <a:lnTo>
                    <a:pt x="424" y="273"/>
                  </a:lnTo>
                  <a:lnTo>
                    <a:pt x="416" y="279"/>
                  </a:lnTo>
                  <a:lnTo>
                    <a:pt x="409" y="284"/>
                  </a:lnTo>
                  <a:lnTo>
                    <a:pt x="403" y="290"/>
                  </a:lnTo>
                  <a:lnTo>
                    <a:pt x="399" y="297"/>
                  </a:lnTo>
                  <a:lnTo>
                    <a:pt x="394" y="303"/>
                  </a:lnTo>
                  <a:lnTo>
                    <a:pt x="391" y="310"/>
                  </a:lnTo>
                  <a:lnTo>
                    <a:pt x="389" y="318"/>
                  </a:lnTo>
                  <a:lnTo>
                    <a:pt x="388" y="326"/>
                  </a:lnTo>
                  <a:lnTo>
                    <a:pt x="387" y="334"/>
                  </a:lnTo>
                  <a:lnTo>
                    <a:pt x="387" y="341"/>
                  </a:lnTo>
                  <a:lnTo>
                    <a:pt x="388" y="357"/>
                  </a:lnTo>
                  <a:lnTo>
                    <a:pt x="392" y="374"/>
                  </a:lnTo>
                  <a:lnTo>
                    <a:pt x="400" y="388"/>
                  </a:lnTo>
                  <a:lnTo>
                    <a:pt x="410" y="403"/>
                  </a:lnTo>
                  <a:lnTo>
                    <a:pt x="424" y="416"/>
                  </a:lnTo>
                  <a:lnTo>
                    <a:pt x="438" y="430"/>
                  </a:lnTo>
                  <a:lnTo>
                    <a:pt x="455" y="443"/>
                  </a:lnTo>
                  <a:lnTo>
                    <a:pt x="474" y="455"/>
                  </a:lnTo>
                  <a:lnTo>
                    <a:pt x="494" y="468"/>
                  </a:lnTo>
                  <a:lnTo>
                    <a:pt x="517" y="480"/>
                  </a:lnTo>
                  <a:lnTo>
                    <a:pt x="540" y="491"/>
                  </a:lnTo>
                  <a:lnTo>
                    <a:pt x="565" y="503"/>
                  </a:lnTo>
                  <a:lnTo>
                    <a:pt x="590" y="515"/>
                  </a:lnTo>
                  <a:lnTo>
                    <a:pt x="616" y="527"/>
                  </a:lnTo>
                  <a:lnTo>
                    <a:pt x="642" y="539"/>
                  </a:lnTo>
                  <a:lnTo>
                    <a:pt x="669" y="553"/>
                  </a:lnTo>
                  <a:lnTo>
                    <a:pt x="701" y="568"/>
                  </a:lnTo>
                  <a:lnTo>
                    <a:pt x="734" y="584"/>
                  </a:lnTo>
                  <a:lnTo>
                    <a:pt x="765" y="601"/>
                  </a:lnTo>
                  <a:lnTo>
                    <a:pt x="796" y="619"/>
                  </a:lnTo>
                  <a:lnTo>
                    <a:pt x="825" y="635"/>
                  </a:lnTo>
                  <a:lnTo>
                    <a:pt x="852" y="654"/>
                  </a:lnTo>
                  <a:lnTo>
                    <a:pt x="878" y="675"/>
                  </a:lnTo>
                  <a:lnTo>
                    <a:pt x="901" y="695"/>
                  </a:lnTo>
                  <a:lnTo>
                    <a:pt x="923" y="717"/>
                  </a:lnTo>
                  <a:lnTo>
                    <a:pt x="942" y="742"/>
                  </a:lnTo>
                  <a:lnTo>
                    <a:pt x="958" y="767"/>
                  </a:lnTo>
                  <a:lnTo>
                    <a:pt x="973" y="795"/>
                  </a:lnTo>
                  <a:lnTo>
                    <a:pt x="984" y="825"/>
                  </a:lnTo>
                  <a:lnTo>
                    <a:pt x="992" y="858"/>
                  </a:lnTo>
                  <a:lnTo>
                    <a:pt x="998" y="894"/>
                  </a:lnTo>
                  <a:lnTo>
                    <a:pt x="1000" y="932"/>
                  </a:lnTo>
                  <a:lnTo>
                    <a:pt x="997" y="980"/>
                  </a:lnTo>
                  <a:lnTo>
                    <a:pt x="990" y="1024"/>
                  </a:lnTo>
                  <a:lnTo>
                    <a:pt x="978" y="1066"/>
                  </a:lnTo>
                  <a:lnTo>
                    <a:pt x="961" y="1105"/>
                  </a:lnTo>
                  <a:lnTo>
                    <a:pt x="939" y="1141"/>
                  </a:lnTo>
                  <a:lnTo>
                    <a:pt x="915" y="1174"/>
                  </a:lnTo>
                  <a:lnTo>
                    <a:pt x="885" y="1203"/>
                  </a:lnTo>
                  <a:lnTo>
                    <a:pt x="854" y="1230"/>
                  </a:lnTo>
                  <a:lnTo>
                    <a:pt x="818" y="1254"/>
                  </a:lnTo>
                  <a:lnTo>
                    <a:pt x="779" y="1274"/>
                  </a:lnTo>
                  <a:lnTo>
                    <a:pt x="737" y="1290"/>
                  </a:lnTo>
                  <a:lnTo>
                    <a:pt x="692" y="1305"/>
                  </a:lnTo>
                  <a:lnTo>
                    <a:pt x="645" y="1316"/>
                  </a:lnTo>
                  <a:lnTo>
                    <a:pt x="594" y="1324"/>
                  </a:lnTo>
                  <a:lnTo>
                    <a:pt x="543" y="1328"/>
                  </a:lnTo>
                  <a:lnTo>
                    <a:pt x="490" y="1331"/>
                  </a:lnTo>
                  <a:lnTo>
                    <a:pt x="431" y="1328"/>
                  </a:lnTo>
                  <a:lnTo>
                    <a:pt x="378" y="1323"/>
                  </a:lnTo>
                  <a:lnTo>
                    <a:pt x="327" y="1314"/>
                  </a:lnTo>
                  <a:lnTo>
                    <a:pt x="280" y="1300"/>
                  </a:lnTo>
                  <a:lnTo>
                    <a:pt x="237" y="1285"/>
                  </a:lnTo>
                  <a:lnTo>
                    <a:pt x="197" y="1266"/>
                  </a:lnTo>
                  <a:lnTo>
                    <a:pt x="160" y="1242"/>
                  </a:lnTo>
                  <a:lnTo>
                    <a:pt x="127" y="1217"/>
                  </a:lnTo>
                  <a:lnTo>
                    <a:pt x="98" y="1188"/>
                  </a:lnTo>
                  <a:lnTo>
                    <a:pt x="72" y="1156"/>
                  </a:lnTo>
                  <a:lnTo>
                    <a:pt x="51" y="1122"/>
                  </a:lnTo>
                  <a:lnTo>
                    <a:pt x="33" y="1084"/>
                  </a:lnTo>
                  <a:lnTo>
                    <a:pt x="18" y="1043"/>
                  </a:lnTo>
                  <a:lnTo>
                    <a:pt x="8" y="1000"/>
                  </a:lnTo>
                  <a:lnTo>
                    <a:pt x="1" y="954"/>
                  </a:lnTo>
                  <a:lnTo>
                    <a:pt x="0" y="906"/>
                  </a:lnTo>
                  <a:lnTo>
                    <a:pt x="0" y="860"/>
                  </a:lnTo>
                  <a:lnTo>
                    <a:pt x="373" y="860"/>
                  </a:lnTo>
                  <a:lnTo>
                    <a:pt x="373" y="863"/>
                  </a:lnTo>
                  <a:lnTo>
                    <a:pt x="373" y="867"/>
                  </a:lnTo>
                  <a:lnTo>
                    <a:pt x="373" y="872"/>
                  </a:lnTo>
                  <a:lnTo>
                    <a:pt x="373" y="879"/>
                  </a:lnTo>
                  <a:lnTo>
                    <a:pt x="373" y="887"/>
                  </a:lnTo>
                  <a:lnTo>
                    <a:pt x="373" y="895"/>
                  </a:lnTo>
                  <a:lnTo>
                    <a:pt x="373" y="903"/>
                  </a:lnTo>
                  <a:lnTo>
                    <a:pt x="373" y="911"/>
                  </a:lnTo>
                  <a:lnTo>
                    <a:pt x="373" y="920"/>
                  </a:lnTo>
                  <a:lnTo>
                    <a:pt x="373" y="928"/>
                  </a:lnTo>
                  <a:lnTo>
                    <a:pt x="373" y="936"/>
                  </a:lnTo>
                  <a:lnTo>
                    <a:pt x="373" y="944"/>
                  </a:lnTo>
                  <a:lnTo>
                    <a:pt x="373" y="949"/>
                  </a:lnTo>
                  <a:lnTo>
                    <a:pt x="373" y="955"/>
                  </a:lnTo>
                  <a:lnTo>
                    <a:pt x="373" y="960"/>
                  </a:lnTo>
                  <a:lnTo>
                    <a:pt x="373" y="971"/>
                  </a:lnTo>
                  <a:lnTo>
                    <a:pt x="374" y="982"/>
                  </a:lnTo>
                  <a:lnTo>
                    <a:pt x="376" y="992"/>
                  </a:lnTo>
                  <a:lnTo>
                    <a:pt x="379" y="1002"/>
                  </a:lnTo>
                  <a:lnTo>
                    <a:pt x="383" y="1012"/>
                  </a:lnTo>
                  <a:lnTo>
                    <a:pt x="388" y="1022"/>
                  </a:lnTo>
                  <a:lnTo>
                    <a:pt x="393" y="1030"/>
                  </a:lnTo>
                  <a:lnTo>
                    <a:pt x="400" y="1039"/>
                  </a:lnTo>
                  <a:lnTo>
                    <a:pt x="408" y="1046"/>
                  </a:lnTo>
                  <a:lnTo>
                    <a:pt x="417" y="1052"/>
                  </a:lnTo>
                  <a:lnTo>
                    <a:pt x="427" y="1058"/>
                  </a:lnTo>
                  <a:lnTo>
                    <a:pt x="437" y="1062"/>
                  </a:lnTo>
                  <a:lnTo>
                    <a:pt x="449" y="1067"/>
                  </a:lnTo>
                  <a:lnTo>
                    <a:pt x="462" y="1069"/>
                  </a:lnTo>
                  <a:lnTo>
                    <a:pt x="475" y="1071"/>
                  </a:lnTo>
                  <a:lnTo>
                    <a:pt x="491" y="1072"/>
                  </a:lnTo>
                  <a:lnTo>
                    <a:pt x="502" y="1071"/>
                  </a:lnTo>
                  <a:lnTo>
                    <a:pt x="513" y="1070"/>
                  </a:lnTo>
                  <a:lnTo>
                    <a:pt x="525" y="1067"/>
                  </a:lnTo>
                  <a:lnTo>
                    <a:pt x="535" y="1064"/>
                  </a:lnTo>
                  <a:lnTo>
                    <a:pt x="544" y="1060"/>
                  </a:lnTo>
                  <a:lnTo>
                    <a:pt x="553" y="1055"/>
                  </a:lnTo>
                  <a:lnTo>
                    <a:pt x="561" y="1049"/>
                  </a:lnTo>
                  <a:lnTo>
                    <a:pt x="569" y="1042"/>
                  </a:lnTo>
                  <a:lnTo>
                    <a:pt x="575" y="1036"/>
                  </a:lnTo>
                  <a:lnTo>
                    <a:pt x="581" y="1028"/>
                  </a:lnTo>
                  <a:lnTo>
                    <a:pt x="585" y="1020"/>
                  </a:lnTo>
                  <a:lnTo>
                    <a:pt x="590" y="1011"/>
                  </a:lnTo>
                  <a:lnTo>
                    <a:pt x="593" y="1001"/>
                  </a:lnTo>
                  <a:lnTo>
                    <a:pt x="596" y="992"/>
                  </a:lnTo>
                  <a:lnTo>
                    <a:pt x="597" y="982"/>
                  </a:lnTo>
                  <a:lnTo>
                    <a:pt x="598" y="972"/>
                  </a:lnTo>
                  <a:lnTo>
                    <a:pt x="597" y="956"/>
                  </a:lnTo>
                  <a:lnTo>
                    <a:pt x="593" y="943"/>
                  </a:lnTo>
                  <a:lnTo>
                    <a:pt x="589" y="928"/>
                  </a:lnTo>
                  <a:lnTo>
                    <a:pt x="583" y="916"/>
                  </a:lnTo>
                  <a:lnTo>
                    <a:pt x="574" y="903"/>
                  </a:lnTo>
                  <a:lnTo>
                    <a:pt x="564" y="890"/>
                  </a:lnTo>
                  <a:lnTo>
                    <a:pt x="553" y="878"/>
                  </a:lnTo>
                  <a:lnTo>
                    <a:pt x="538" y="867"/>
                  </a:lnTo>
                  <a:lnTo>
                    <a:pt x="522" y="854"/>
                  </a:lnTo>
                  <a:lnTo>
                    <a:pt x="505" y="843"/>
                  </a:lnTo>
                  <a:lnTo>
                    <a:pt x="485" y="831"/>
                  </a:lnTo>
                  <a:lnTo>
                    <a:pt x="464" y="820"/>
                  </a:lnTo>
                  <a:lnTo>
                    <a:pt x="439" y="809"/>
                  </a:lnTo>
                  <a:lnTo>
                    <a:pt x="415" y="796"/>
                  </a:lnTo>
                  <a:lnTo>
                    <a:pt x="387" y="784"/>
                  </a:lnTo>
                  <a:lnTo>
                    <a:pt x="357" y="773"/>
                  </a:lnTo>
                  <a:lnTo>
                    <a:pt x="317" y="756"/>
                  </a:lnTo>
                  <a:lnTo>
                    <a:pt x="279" y="739"/>
                  </a:lnTo>
                  <a:lnTo>
                    <a:pt x="244" y="721"/>
                  </a:lnTo>
                  <a:lnTo>
                    <a:pt x="211" y="704"/>
                  </a:lnTo>
                  <a:lnTo>
                    <a:pt x="181" y="685"/>
                  </a:lnTo>
                  <a:lnTo>
                    <a:pt x="153" y="664"/>
                  </a:lnTo>
                  <a:lnTo>
                    <a:pt x="128" y="643"/>
                  </a:lnTo>
                  <a:lnTo>
                    <a:pt x="107" y="621"/>
                  </a:lnTo>
                  <a:lnTo>
                    <a:pt x="86" y="596"/>
                  </a:lnTo>
                  <a:lnTo>
                    <a:pt x="70" y="572"/>
                  </a:lnTo>
                  <a:lnTo>
                    <a:pt x="55" y="544"/>
                  </a:lnTo>
                  <a:lnTo>
                    <a:pt x="44" y="515"/>
                  </a:lnTo>
                  <a:lnTo>
                    <a:pt x="34" y="483"/>
                  </a:lnTo>
                  <a:lnTo>
                    <a:pt x="27" y="450"/>
                  </a:lnTo>
                  <a:lnTo>
                    <a:pt x="24" y="415"/>
                  </a:lnTo>
                  <a:lnTo>
                    <a:pt x="22" y="377"/>
                  </a:lnTo>
                  <a:lnTo>
                    <a:pt x="25" y="329"/>
                  </a:lnTo>
                  <a:lnTo>
                    <a:pt x="33" y="286"/>
                  </a:lnTo>
                  <a:lnTo>
                    <a:pt x="44" y="244"/>
                  </a:lnTo>
                  <a:lnTo>
                    <a:pt x="61" y="207"/>
                  </a:lnTo>
                  <a:lnTo>
                    <a:pt x="82" y="173"/>
                  </a:lnTo>
                  <a:lnTo>
                    <a:pt x="106" y="142"/>
                  </a:lnTo>
                  <a:lnTo>
                    <a:pt x="134" y="115"/>
                  </a:lnTo>
                  <a:lnTo>
                    <a:pt x="165" y="90"/>
                  </a:lnTo>
                  <a:lnTo>
                    <a:pt x="199" y="69"/>
                  </a:lnTo>
                  <a:lnTo>
                    <a:pt x="235" y="50"/>
                  </a:lnTo>
                  <a:lnTo>
                    <a:pt x="274" y="34"/>
                  </a:lnTo>
                  <a:lnTo>
                    <a:pt x="315" y="22"/>
                  </a:lnTo>
                  <a:lnTo>
                    <a:pt x="357" y="12"/>
                  </a:lnTo>
                  <a:lnTo>
                    <a:pt x="401" y="5"/>
                  </a:lnTo>
                  <a:lnTo>
                    <a:pt x="446" y="2"/>
                  </a:lnTo>
                  <a:lnTo>
                    <a:pt x="492" y="0"/>
                  </a:lnTo>
                  <a:lnTo>
                    <a:pt x="539" y="2"/>
                  </a:lnTo>
                  <a:lnTo>
                    <a:pt x="587" y="5"/>
                  </a:lnTo>
                  <a:lnTo>
                    <a:pt x="631" y="13"/>
                  </a:lnTo>
                  <a:lnTo>
                    <a:pt x="674" y="22"/>
                  </a:lnTo>
                  <a:lnTo>
                    <a:pt x="716" y="35"/>
                  </a:lnTo>
                  <a:lnTo>
                    <a:pt x="754" y="51"/>
                  </a:lnTo>
                  <a:lnTo>
                    <a:pt x="791" y="71"/>
                  </a:lnTo>
                  <a:lnTo>
                    <a:pt x="825" y="93"/>
                  </a:lnTo>
                  <a:lnTo>
                    <a:pt x="855" y="119"/>
                  </a:lnTo>
                  <a:lnTo>
                    <a:pt x="882" y="149"/>
                  </a:lnTo>
                  <a:lnTo>
                    <a:pt x="906" y="183"/>
                  </a:lnTo>
                  <a:lnTo>
                    <a:pt x="926" y="220"/>
                  </a:lnTo>
                  <a:lnTo>
                    <a:pt x="942" y="261"/>
                  </a:lnTo>
                  <a:lnTo>
                    <a:pt x="953" y="306"/>
                  </a:lnTo>
                  <a:lnTo>
                    <a:pt x="960" y="355"/>
                  </a:lnTo>
                  <a:lnTo>
                    <a:pt x="963" y="408"/>
                  </a:lnTo>
                  <a:lnTo>
                    <a:pt x="963" y="44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74"/>
            <p:cNvSpPr>
              <a:spLocks noEditPoints="1"/>
            </p:cNvSpPr>
            <p:nvPr/>
          </p:nvSpPr>
          <p:spPr bwMode="auto">
            <a:xfrm>
              <a:off x="3635375" y="4519613"/>
              <a:ext cx="219075" cy="388938"/>
            </a:xfrm>
            <a:custGeom>
              <a:avLst/>
              <a:gdLst/>
              <a:ahLst/>
              <a:cxnLst>
                <a:cxn ang="0">
                  <a:pos x="398" y="944"/>
                </a:cxn>
                <a:cxn ang="0">
                  <a:pos x="415" y="977"/>
                </a:cxn>
                <a:cxn ang="0">
                  <a:pos x="441" y="998"/>
                </a:cxn>
                <a:cxn ang="0">
                  <a:pos x="473" y="1006"/>
                </a:cxn>
                <a:cxn ang="0">
                  <a:pos x="505" y="1004"/>
                </a:cxn>
                <a:cxn ang="0">
                  <a:pos x="535" y="991"/>
                </a:cxn>
                <a:cxn ang="0">
                  <a:pos x="558" y="965"/>
                </a:cxn>
                <a:cxn ang="0">
                  <a:pos x="570" y="927"/>
                </a:cxn>
                <a:cxn ang="0">
                  <a:pos x="571" y="847"/>
                </a:cxn>
                <a:cxn ang="0">
                  <a:pos x="571" y="672"/>
                </a:cxn>
                <a:cxn ang="0">
                  <a:pos x="571" y="484"/>
                </a:cxn>
                <a:cxn ang="0">
                  <a:pos x="571" y="374"/>
                </a:cxn>
                <a:cxn ang="0">
                  <a:pos x="565" y="336"/>
                </a:cxn>
                <a:cxn ang="0">
                  <a:pos x="547" y="303"/>
                </a:cxn>
                <a:cxn ang="0">
                  <a:pos x="519" y="284"/>
                </a:cxn>
                <a:cxn ang="0">
                  <a:pos x="488" y="277"/>
                </a:cxn>
                <a:cxn ang="0">
                  <a:pos x="455" y="279"/>
                </a:cxn>
                <a:cxn ang="0">
                  <a:pos x="426" y="293"/>
                </a:cxn>
                <a:cxn ang="0">
                  <a:pos x="405" y="320"/>
                </a:cxn>
                <a:cxn ang="0">
                  <a:pos x="395" y="359"/>
                </a:cxn>
                <a:cxn ang="0">
                  <a:pos x="395" y="415"/>
                </a:cxn>
                <a:cxn ang="0">
                  <a:pos x="395" y="569"/>
                </a:cxn>
                <a:cxn ang="0">
                  <a:pos x="395" y="756"/>
                </a:cxn>
                <a:cxn ang="0">
                  <a:pos x="395" y="894"/>
                </a:cxn>
                <a:cxn ang="0">
                  <a:pos x="398" y="1375"/>
                </a:cxn>
                <a:cxn ang="0">
                  <a:pos x="407" y="1407"/>
                </a:cxn>
                <a:cxn ang="0">
                  <a:pos x="426" y="1431"/>
                </a:cxn>
                <a:cxn ang="0">
                  <a:pos x="454" y="1446"/>
                </a:cxn>
                <a:cxn ang="0">
                  <a:pos x="490" y="1449"/>
                </a:cxn>
                <a:cxn ang="0">
                  <a:pos x="522" y="1441"/>
                </a:cxn>
                <a:cxn ang="0">
                  <a:pos x="547" y="1422"/>
                </a:cxn>
                <a:cxn ang="0">
                  <a:pos x="563" y="1393"/>
                </a:cxn>
                <a:cxn ang="0">
                  <a:pos x="568" y="1161"/>
                </a:cxn>
                <a:cxn ang="0">
                  <a:pos x="535" y="1182"/>
                </a:cxn>
                <a:cxn ang="0">
                  <a:pos x="485" y="1211"/>
                </a:cxn>
                <a:cxn ang="0">
                  <a:pos x="418" y="1233"/>
                </a:cxn>
                <a:cxn ang="0">
                  <a:pos x="335" y="1245"/>
                </a:cxn>
                <a:cxn ang="0">
                  <a:pos x="209" y="1231"/>
                </a:cxn>
                <a:cxn ang="0">
                  <a:pos x="102" y="1174"/>
                </a:cxn>
                <a:cxn ang="0">
                  <a:pos x="32" y="1076"/>
                </a:cxn>
                <a:cxn ang="0">
                  <a:pos x="1" y="942"/>
                </a:cxn>
                <a:cxn ang="0">
                  <a:pos x="0" y="802"/>
                </a:cxn>
                <a:cxn ang="0">
                  <a:pos x="0" y="622"/>
                </a:cxn>
                <a:cxn ang="0">
                  <a:pos x="0" y="450"/>
                </a:cxn>
                <a:cxn ang="0">
                  <a:pos x="0" y="354"/>
                </a:cxn>
                <a:cxn ang="0">
                  <a:pos x="11" y="242"/>
                </a:cxn>
                <a:cxn ang="0">
                  <a:pos x="62" y="123"/>
                </a:cxn>
                <a:cxn ang="0">
                  <a:pos x="153" y="41"/>
                </a:cxn>
                <a:cxn ang="0">
                  <a:pos x="281" y="2"/>
                </a:cxn>
                <a:cxn ang="0">
                  <a:pos x="412" y="11"/>
                </a:cxn>
                <a:cxn ang="0">
                  <a:pos x="504" y="46"/>
                </a:cxn>
                <a:cxn ang="0">
                  <a:pos x="563" y="92"/>
                </a:cxn>
                <a:cxn ang="0">
                  <a:pos x="596" y="130"/>
                </a:cxn>
                <a:cxn ang="0">
                  <a:pos x="965" y="38"/>
                </a:cxn>
                <a:cxn ang="0">
                  <a:pos x="951" y="1420"/>
                </a:cxn>
                <a:cxn ang="0">
                  <a:pos x="883" y="1567"/>
                </a:cxn>
                <a:cxn ang="0">
                  <a:pos x="752" y="1666"/>
                </a:cxn>
                <a:cxn ang="0">
                  <a:pos x="546" y="1712"/>
                </a:cxn>
                <a:cxn ang="0">
                  <a:pos x="323" y="1700"/>
                </a:cxn>
                <a:cxn ang="0">
                  <a:pos x="159" y="1639"/>
                </a:cxn>
                <a:cxn ang="0">
                  <a:pos x="51" y="1533"/>
                </a:cxn>
                <a:cxn ang="0">
                  <a:pos x="2" y="1384"/>
                </a:cxn>
              </a:cxnLst>
              <a:rect l="0" t="0" r="r" b="b"/>
              <a:pathLst>
                <a:path w="965" h="1714">
                  <a:moveTo>
                    <a:pt x="395" y="911"/>
                  </a:moveTo>
                  <a:lnTo>
                    <a:pt x="395" y="923"/>
                  </a:lnTo>
                  <a:lnTo>
                    <a:pt x="396" y="934"/>
                  </a:lnTo>
                  <a:lnTo>
                    <a:pt x="398" y="944"/>
                  </a:lnTo>
                  <a:lnTo>
                    <a:pt x="401" y="954"/>
                  </a:lnTo>
                  <a:lnTo>
                    <a:pt x="405" y="963"/>
                  </a:lnTo>
                  <a:lnTo>
                    <a:pt x="409" y="971"/>
                  </a:lnTo>
                  <a:lnTo>
                    <a:pt x="415" y="977"/>
                  </a:lnTo>
                  <a:lnTo>
                    <a:pt x="420" y="984"/>
                  </a:lnTo>
                  <a:lnTo>
                    <a:pt x="427" y="990"/>
                  </a:lnTo>
                  <a:lnTo>
                    <a:pt x="434" y="994"/>
                  </a:lnTo>
                  <a:lnTo>
                    <a:pt x="441" y="998"/>
                  </a:lnTo>
                  <a:lnTo>
                    <a:pt x="449" y="1001"/>
                  </a:lnTo>
                  <a:lnTo>
                    <a:pt x="456" y="1004"/>
                  </a:lnTo>
                  <a:lnTo>
                    <a:pt x="464" y="1005"/>
                  </a:lnTo>
                  <a:lnTo>
                    <a:pt x="473" y="1006"/>
                  </a:lnTo>
                  <a:lnTo>
                    <a:pt x="482" y="1008"/>
                  </a:lnTo>
                  <a:lnTo>
                    <a:pt x="489" y="1006"/>
                  </a:lnTo>
                  <a:lnTo>
                    <a:pt x="497" y="1005"/>
                  </a:lnTo>
                  <a:lnTo>
                    <a:pt x="505" y="1004"/>
                  </a:lnTo>
                  <a:lnTo>
                    <a:pt x="513" y="1002"/>
                  </a:lnTo>
                  <a:lnTo>
                    <a:pt x="521" y="999"/>
                  </a:lnTo>
                  <a:lnTo>
                    <a:pt x="527" y="995"/>
                  </a:lnTo>
                  <a:lnTo>
                    <a:pt x="535" y="991"/>
                  </a:lnTo>
                  <a:lnTo>
                    <a:pt x="542" y="985"/>
                  </a:lnTo>
                  <a:lnTo>
                    <a:pt x="547" y="980"/>
                  </a:lnTo>
                  <a:lnTo>
                    <a:pt x="553" y="972"/>
                  </a:lnTo>
                  <a:lnTo>
                    <a:pt x="558" y="965"/>
                  </a:lnTo>
                  <a:lnTo>
                    <a:pt x="562" y="956"/>
                  </a:lnTo>
                  <a:lnTo>
                    <a:pt x="565" y="947"/>
                  </a:lnTo>
                  <a:lnTo>
                    <a:pt x="569" y="937"/>
                  </a:lnTo>
                  <a:lnTo>
                    <a:pt x="570" y="927"/>
                  </a:lnTo>
                  <a:lnTo>
                    <a:pt x="571" y="916"/>
                  </a:lnTo>
                  <a:lnTo>
                    <a:pt x="571" y="901"/>
                  </a:lnTo>
                  <a:lnTo>
                    <a:pt x="571" y="878"/>
                  </a:lnTo>
                  <a:lnTo>
                    <a:pt x="571" y="847"/>
                  </a:lnTo>
                  <a:lnTo>
                    <a:pt x="571" y="810"/>
                  </a:lnTo>
                  <a:lnTo>
                    <a:pt x="571" y="767"/>
                  </a:lnTo>
                  <a:lnTo>
                    <a:pt x="571" y="721"/>
                  </a:lnTo>
                  <a:lnTo>
                    <a:pt x="571" y="672"/>
                  </a:lnTo>
                  <a:lnTo>
                    <a:pt x="571" y="623"/>
                  </a:lnTo>
                  <a:lnTo>
                    <a:pt x="571" y="575"/>
                  </a:lnTo>
                  <a:lnTo>
                    <a:pt x="571" y="528"/>
                  </a:lnTo>
                  <a:lnTo>
                    <a:pt x="571" y="484"/>
                  </a:lnTo>
                  <a:lnTo>
                    <a:pt x="571" y="446"/>
                  </a:lnTo>
                  <a:lnTo>
                    <a:pt x="571" y="414"/>
                  </a:lnTo>
                  <a:lnTo>
                    <a:pt x="571" y="389"/>
                  </a:lnTo>
                  <a:lnTo>
                    <a:pt x="571" y="374"/>
                  </a:lnTo>
                  <a:lnTo>
                    <a:pt x="571" y="368"/>
                  </a:lnTo>
                  <a:lnTo>
                    <a:pt x="570" y="356"/>
                  </a:lnTo>
                  <a:lnTo>
                    <a:pt x="569" y="346"/>
                  </a:lnTo>
                  <a:lnTo>
                    <a:pt x="565" y="336"/>
                  </a:lnTo>
                  <a:lnTo>
                    <a:pt x="562" y="327"/>
                  </a:lnTo>
                  <a:lnTo>
                    <a:pt x="558" y="318"/>
                  </a:lnTo>
                  <a:lnTo>
                    <a:pt x="553" y="311"/>
                  </a:lnTo>
                  <a:lnTo>
                    <a:pt x="547" y="303"/>
                  </a:lnTo>
                  <a:lnTo>
                    <a:pt x="541" y="298"/>
                  </a:lnTo>
                  <a:lnTo>
                    <a:pt x="534" y="292"/>
                  </a:lnTo>
                  <a:lnTo>
                    <a:pt x="527" y="288"/>
                  </a:lnTo>
                  <a:lnTo>
                    <a:pt x="519" y="284"/>
                  </a:lnTo>
                  <a:lnTo>
                    <a:pt x="512" y="281"/>
                  </a:lnTo>
                  <a:lnTo>
                    <a:pt x="504" y="279"/>
                  </a:lnTo>
                  <a:lnTo>
                    <a:pt x="496" y="278"/>
                  </a:lnTo>
                  <a:lnTo>
                    <a:pt x="488" y="277"/>
                  </a:lnTo>
                  <a:lnTo>
                    <a:pt x="481" y="277"/>
                  </a:lnTo>
                  <a:lnTo>
                    <a:pt x="472" y="277"/>
                  </a:lnTo>
                  <a:lnTo>
                    <a:pt x="463" y="278"/>
                  </a:lnTo>
                  <a:lnTo>
                    <a:pt x="455" y="279"/>
                  </a:lnTo>
                  <a:lnTo>
                    <a:pt x="447" y="282"/>
                  </a:lnTo>
                  <a:lnTo>
                    <a:pt x="440" y="286"/>
                  </a:lnTo>
                  <a:lnTo>
                    <a:pt x="433" y="289"/>
                  </a:lnTo>
                  <a:lnTo>
                    <a:pt x="426" y="293"/>
                  </a:lnTo>
                  <a:lnTo>
                    <a:pt x="420" y="299"/>
                  </a:lnTo>
                  <a:lnTo>
                    <a:pt x="415" y="306"/>
                  </a:lnTo>
                  <a:lnTo>
                    <a:pt x="409" y="312"/>
                  </a:lnTo>
                  <a:lnTo>
                    <a:pt x="405" y="320"/>
                  </a:lnTo>
                  <a:lnTo>
                    <a:pt x="401" y="329"/>
                  </a:lnTo>
                  <a:lnTo>
                    <a:pt x="398" y="338"/>
                  </a:lnTo>
                  <a:lnTo>
                    <a:pt x="396" y="348"/>
                  </a:lnTo>
                  <a:lnTo>
                    <a:pt x="395" y="359"/>
                  </a:lnTo>
                  <a:lnTo>
                    <a:pt x="395" y="372"/>
                  </a:lnTo>
                  <a:lnTo>
                    <a:pt x="395" y="376"/>
                  </a:lnTo>
                  <a:lnTo>
                    <a:pt x="395" y="392"/>
                  </a:lnTo>
                  <a:lnTo>
                    <a:pt x="395" y="415"/>
                  </a:lnTo>
                  <a:lnTo>
                    <a:pt x="395" y="446"/>
                  </a:lnTo>
                  <a:lnTo>
                    <a:pt x="395" y="483"/>
                  </a:lnTo>
                  <a:lnTo>
                    <a:pt x="395" y="525"/>
                  </a:lnTo>
                  <a:lnTo>
                    <a:pt x="395" y="569"/>
                  </a:lnTo>
                  <a:lnTo>
                    <a:pt x="395" y="616"/>
                  </a:lnTo>
                  <a:lnTo>
                    <a:pt x="395" y="664"/>
                  </a:lnTo>
                  <a:lnTo>
                    <a:pt x="395" y="711"/>
                  </a:lnTo>
                  <a:lnTo>
                    <a:pt x="395" y="756"/>
                  </a:lnTo>
                  <a:lnTo>
                    <a:pt x="395" y="799"/>
                  </a:lnTo>
                  <a:lnTo>
                    <a:pt x="395" y="837"/>
                  </a:lnTo>
                  <a:lnTo>
                    <a:pt x="395" y="869"/>
                  </a:lnTo>
                  <a:lnTo>
                    <a:pt x="395" y="894"/>
                  </a:lnTo>
                  <a:lnTo>
                    <a:pt x="395" y="911"/>
                  </a:lnTo>
                  <a:close/>
                  <a:moveTo>
                    <a:pt x="398" y="1342"/>
                  </a:moveTo>
                  <a:lnTo>
                    <a:pt x="398" y="1368"/>
                  </a:lnTo>
                  <a:lnTo>
                    <a:pt x="398" y="1375"/>
                  </a:lnTo>
                  <a:lnTo>
                    <a:pt x="399" y="1384"/>
                  </a:lnTo>
                  <a:lnTo>
                    <a:pt x="400" y="1392"/>
                  </a:lnTo>
                  <a:lnTo>
                    <a:pt x="404" y="1400"/>
                  </a:lnTo>
                  <a:lnTo>
                    <a:pt x="407" y="1407"/>
                  </a:lnTo>
                  <a:lnTo>
                    <a:pt x="410" y="1413"/>
                  </a:lnTo>
                  <a:lnTo>
                    <a:pt x="415" y="1420"/>
                  </a:lnTo>
                  <a:lnTo>
                    <a:pt x="420" y="1426"/>
                  </a:lnTo>
                  <a:lnTo>
                    <a:pt x="426" y="1431"/>
                  </a:lnTo>
                  <a:lnTo>
                    <a:pt x="433" y="1436"/>
                  </a:lnTo>
                  <a:lnTo>
                    <a:pt x="440" y="1440"/>
                  </a:lnTo>
                  <a:lnTo>
                    <a:pt x="446" y="1444"/>
                  </a:lnTo>
                  <a:lnTo>
                    <a:pt x="454" y="1446"/>
                  </a:lnTo>
                  <a:lnTo>
                    <a:pt x="463" y="1448"/>
                  </a:lnTo>
                  <a:lnTo>
                    <a:pt x="472" y="1449"/>
                  </a:lnTo>
                  <a:lnTo>
                    <a:pt x="482" y="1450"/>
                  </a:lnTo>
                  <a:lnTo>
                    <a:pt x="490" y="1449"/>
                  </a:lnTo>
                  <a:lnTo>
                    <a:pt x="498" y="1448"/>
                  </a:lnTo>
                  <a:lnTo>
                    <a:pt x="506" y="1447"/>
                  </a:lnTo>
                  <a:lnTo>
                    <a:pt x="514" y="1444"/>
                  </a:lnTo>
                  <a:lnTo>
                    <a:pt x="522" y="1441"/>
                  </a:lnTo>
                  <a:lnTo>
                    <a:pt x="528" y="1437"/>
                  </a:lnTo>
                  <a:lnTo>
                    <a:pt x="535" y="1432"/>
                  </a:lnTo>
                  <a:lnTo>
                    <a:pt x="542" y="1428"/>
                  </a:lnTo>
                  <a:lnTo>
                    <a:pt x="547" y="1422"/>
                  </a:lnTo>
                  <a:lnTo>
                    <a:pt x="552" y="1416"/>
                  </a:lnTo>
                  <a:lnTo>
                    <a:pt x="556" y="1409"/>
                  </a:lnTo>
                  <a:lnTo>
                    <a:pt x="560" y="1401"/>
                  </a:lnTo>
                  <a:lnTo>
                    <a:pt x="563" y="1393"/>
                  </a:lnTo>
                  <a:lnTo>
                    <a:pt x="565" y="1385"/>
                  </a:lnTo>
                  <a:lnTo>
                    <a:pt x="567" y="1376"/>
                  </a:lnTo>
                  <a:lnTo>
                    <a:pt x="568" y="1368"/>
                  </a:lnTo>
                  <a:lnTo>
                    <a:pt x="568" y="1161"/>
                  </a:lnTo>
                  <a:lnTo>
                    <a:pt x="564" y="1161"/>
                  </a:lnTo>
                  <a:lnTo>
                    <a:pt x="555" y="1167"/>
                  </a:lnTo>
                  <a:lnTo>
                    <a:pt x="545" y="1175"/>
                  </a:lnTo>
                  <a:lnTo>
                    <a:pt x="535" y="1182"/>
                  </a:lnTo>
                  <a:lnTo>
                    <a:pt x="524" y="1190"/>
                  </a:lnTo>
                  <a:lnTo>
                    <a:pt x="512" y="1197"/>
                  </a:lnTo>
                  <a:lnTo>
                    <a:pt x="498" y="1203"/>
                  </a:lnTo>
                  <a:lnTo>
                    <a:pt x="485" y="1211"/>
                  </a:lnTo>
                  <a:lnTo>
                    <a:pt x="469" y="1217"/>
                  </a:lnTo>
                  <a:lnTo>
                    <a:pt x="453" y="1223"/>
                  </a:lnTo>
                  <a:lnTo>
                    <a:pt x="436" y="1228"/>
                  </a:lnTo>
                  <a:lnTo>
                    <a:pt x="418" y="1233"/>
                  </a:lnTo>
                  <a:lnTo>
                    <a:pt x="399" y="1237"/>
                  </a:lnTo>
                  <a:lnTo>
                    <a:pt x="379" y="1240"/>
                  </a:lnTo>
                  <a:lnTo>
                    <a:pt x="358" y="1243"/>
                  </a:lnTo>
                  <a:lnTo>
                    <a:pt x="335" y="1245"/>
                  </a:lnTo>
                  <a:lnTo>
                    <a:pt x="313" y="1246"/>
                  </a:lnTo>
                  <a:lnTo>
                    <a:pt x="276" y="1243"/>
                  </a:lnTo>
                  <a:lnTo>
                    <a:pt x="242" y="1239"/>
                  </a:lnTo>
                  <a:lnTo>
                    <a:pt x="209" y="1231"/>
                  </a:lnTo>
                  <a:lnTo>
                    <a:pt x="179" y="1221"/>
                  </a:lnTo>
                  <a:lnTo>
                    <a:pt x="151" y="1208"/>
                  </a:lnTo>
                  <a:lnTo>
                    <a:pt x="125" y="1192"/>
                  </a:lnTo>
                  <a:lnTo>
                    <a:pt x="102" y="1174"/>
                  </a:lnTo>
                  <a:lnTo>
                    <a:pt x="81" y="1153"/>
                  </a:lnTo>
                  <a:lnTo>
                    <a:pt x="62" y="1129"/>
                  </a:lnTo>
                  <a:lnTo>
                    <a:pt x="45" y="1104"/>
                  </a:lnTo>
                  <a:lnTo>
                    <a:pt x="32" y="1076"/>
                  </a:lnTo>
                  <a:lnTo>
                    <a:pt x="20" y="1046"/>
                  </a:lnTo>
                  <a:lnTo>
                    <a:pt x="11" y="1013"/>
                  </a:lnTo>
                  <a:lnTo>
                    <a:pt x="5" y="979"/>
                  </a:lnTo>
                  <a:lnTo>
                    <a:pt x="1" y="942"/>
                  </a:lnTo>
                  <a:lnTo>
                    <a:pt x="0" y="904"/>
                  </a:lnTo>
                  <a:lnTo>
                    <a:pt x="0" y="875"/>
                  </a:lnTo>
                  <a:lnTo>
                    <a:pt x="0" y="840"/>
                  </a:lnTo>
                  <a:lnTo>
                    <a:pt x="0" y="802"/>
                  </a:lnTo>
                  <a:lnTo>
                    <a:pt x="0" y="759"/>
                  </a:lnTo>
                  <a:lnTo>
                    <a:pt x="0" y="715"/>
                  </a:lnTo>
                  <a:lnTo>
                    <a:pt x="0" y="668"/>
                  </a:lnTo>
                  <a:lnTo>
                    <a:pt x="0" y="622"/>
                  </a:lnTo>
                  <a:lnTo>
                    <a:pt x="0" y="575"/>
                  </a:lnTo>
                  <a:lnTo>
                    <a:pt x="0" y="530"/>
                  </a:lnTo>
                  <a:lnTo>
                    <a:pt x="0" y="489"/>
                  </a:lnTo>
                  <a:lnTo>
                    <a:pt x="0" y="450"/>
                  </a:lnTo>
                  <a:lnTo>
                    <a:pt x="0" y="416"/>
                  </a:lnTo>
                  <a:lnTo>
                    <a:pt x="0" y="388"/>
                  </a:lnTo>
                  <a:lnTo>
                    <a:pt x="0" y="367"/>
                  </a:lnTo>
                  <a:lnTo>
                    <a:pt x="0" y="354"/>
                  </a:lnTo>
                  <a:lnTo>
                    <a:pt x="0" y="349"/>
                  </a:lnTo>
                  <a:lnTo>
                    <a:pt x="1" y="311"/>
                  </a:lnTo>
                  <a:lnTo>
                    <a:pt x="5" y="277"/>
                  </a:lnTo>
                  <a:lnTo>
                    <a:pt x="11" y="242"/>
                  </a:lnTo>
                  <a:lnTo>
                    <a:pt x="20" y="210"/>
                  </a:lnTo>
                  <a:lnTo>
                    <a:pt x="32" y="179"/>
                  </a:lnTo>
                  <a:lnTo>
                    <a:pt x="46" y="150"/>
                  </a:lnTo>
                  <a:lnTo>
                    <a:pt x="62" y="123"/>
                  </a:lnTo>
                  <a:lnTo>
                    <a:pt x="81" y="99"/>
                  </a:lnTo>
                  <a:lnTo>
                    <a:pt x="102" y="78"/>
                  </a:lnTo>
                  <a:lnTo>
                    <a:pt x="126" y="58"/>
                  </a:lnTo>
                  <a:lnTo>
                    <a:pt x="153" y="41"/>
                  </a:lnTo>
                  <a:lnTo>
                    <a:pt x="181" y="26"/>
                  </a:lnTo>
                  <a:lnTo>
                    <a:pt x="213" y="15"/>
                  </a:lnTo>
                  <a:lnTo>
                    <a:pt x="245" y="7"/>
                  </a:lnTo>
                  <a:lnTo>
                    <a:pt x="281" y="2"/>
                  </a:lnTo>
                  <a:lnTo>
                    <a:pt x="319" y="0"/>
                  </a:lnTo>
                  <a:lnTo>
                    <a:pt x="352" y="2"/>
                  </a:lnTo>
                  <a:lnTo>
                    <a:pt x="383" y="5"/>
                  </a:lnTo>
                  <a:lnTo>
                    <a:pt x="412" y="11"/>
                  </a:lnTo>
                  <a:lnTo>
                    <a:pt x="437" y="17"/>
                  </a:lnTo>
                  <a:lnTo>
                    <a:pt x="462" y="26"/>
                  </a:lnTo>
                  <a:lnTo>
                    <a:pt x="483" y="35"/>
                  </a:lnTo>
                  <a:lnTo>
                    <a:pt x="504" y="46"/>
                  </a:lnTo>
                  <a:lnTo>
                    <a:pt x="521" y="58"/>
                  </a:lnTo>
                  <a:lnTo>
                    <a:pt x="536" y="69"/>
                  </a:lnTo>
                  <a:lnTo>
                    <a:pt x="551" y="80"/>
                  </a:lnTo>
                  <a:lnTo>
                    <a:pt x="563" y="92"/>
                  </a:lnTo>
                  <a:lnTo>
                    <a:pt x="573" y="102"/>
                  </a:lnTo>
                  <a:lnTo>
                    <a:pt x="582" y="113"/>
                  </a:lnTo>
                  <a:lnTo>
                    <a:pt x="590" y="122"/>
                  </a:lnTo>
                  <a:lnTo>
                    <a:pt x="596" y="130"/>
                  </a:lnTo>
                  <a:lnTo>
                    <a:pt x="601" y="137"/>
                  </a:lnTo>
                  <a:lnTo>
                    <a:pt x="610" y="137"/>
                  </a:lnTo>
                  <a:lnTo>
                    <a:pt x="617" y="38"/>
                  </a:lnTo>
                  <a:lnTo>
                    <a:pt x="965" y="38"/>
                  </a:lnTo>
                  <a:lnTo>
                    <a:pt x="965" y="1286"/>
                  </a:lnTo>
                  <a:lnTo>
                    <a:pt x="963" y="1333"/>
                  </a:lnTo>
                  <a:lnTo>
                    <a:pt x="959" y="1378"/>
                  </a:lnTo>
                  <a:lnTo>
                    <a:pt x="951" y="1420"/>
                  </a:lnTo>
                  <a:lnTo>
                    <a:pt x="940" y="1460"/>
                  </a:lnTo>
                  <a:lnTo>
                    <a:pt x="925" y="1498"/>
                  </a:lnTo>
                  <a:lnTo>
                    <a:pt x="906" y="1534"/>
                  </a:lnTo>
                  <a:lnTo>
                    <a:pt x="883" y="1567"/>
                  </a:lnTo>
                  <a:lnTo>
                    <a:pt x="858" y="1596"/>
                  </a:lnTo>
                  <a:lnTo>
                    <a:pt x="826" y="1622"/>
                  </a:lnTo>
                  <a:lnTo>
                    <a:pt x="791" y="1646"/>
                  </a:lnTo>
                  <a:lnTo>
                    <a:pt x="752" y="1666"/>
                  </a:lnTo>
                  <a:lnTo>
                    <a:pt x="708" y="1683"/>
                  </a:lnTo>
                  <a:lnTo>
                    <a:pt x="659" y="1696"/>
                  </a:lnTo>
                  <a:lnTo>
                    <a:pt x="605" y="1705"/>
                  </a:lnTo>
                  <a:lnTo>
                    <a:pt x="546" y="1712"/>
                  </a:lnTo>
                  <a:lnTo>
                    <a:pt x="482" y="1714"/>
                  </a:lnTo>
                  <a:lnTo>
                    <a:pt x="425" y="1712"/>
                  </a:lnTo>
                  <a:lnTo>
                    <a:pt x="372" y="1707"/>
                  </a:lnTo>
                  <a:lnTo>
                    <a:pt x="323" y="1700"/>
                  </a:lnTo>
                  <a:lnTo>
                    <a:pt x="277" y="1688"/>
                  </a:lnTo>
                  <a:lnTo>
                    <a:pt x="234" y="1675"/>
                  </a:lnTo>
                  <a:lnTo>
                    <a:pt x="195" y="1658"/>
                  </a:lnTo>
                  <a:lnTo>
                    <a:pt x="159" y="1639"/>
                  </a:lnTo>
                  <a:lnTo>
                    <a:pt x="126" y="1617"/>
                  </a:lnTo>
                  <a:lnTo>
                    <a:pt x="98" y="1591"/>
                  </a:lnTo>
                  <a:lnTo>
                    <a:pt x="72" y="1563"/>
                  </a:lnTo>
                  <a:lnTo>
                    <a:pt x="51" y="1533"/>
                  </a:lnTo>
                  <a:lnTo>
                    <a:pt x="34" y="1499"/>
                  </a:lnTo>
                  <a:lnTo>
                    <a:pt x="19" y="1464"/>
                  </a:lnTo>
                  <a:lnTo>
                    <a:pt x="9" y="1426"/>
                  </a:lnTo>
                  <a:lnTo>
                    <a:pt x="2" y="1384"/>
                  </a:lnTo>
                  <a:lnTo>
                    <a:pt x="0" y="1342"/>
                  </a:lnTo>
                  <a:lnTo>
                    <a:pt x="398" y="134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75"/>
            <p:cNvSpPr>
              <a:spLocks noEditPoints="1"/>
            </p:cNvSpPr>
            <p:nvPr/>
          </p:nvSpPr>
          <p:spPr bwMode="auto">
            <a:xfrm>
              <a:off x="2943225" y="4521200"/>
              <a:ext cx="220663" cy="301625"/>
            </a:xfrm>
            <a:custGeom>
              <a:avLst/>
              <a:gdLst/>
              <a:ahLst/>
              <a:cxnLst>
                <a:cxn ang="0">
                  <a:pos x="9" y="999"/>
                </a:cxn>
                <a:cxn ang="0">
                  <a:pos x="54" y="1125"/>
                </a:cxn>
                <a:cxn ang="0">
                  <a:pos x="135" y="1221"/>
                </a:cxn>
                <a:cxn ang="0">
                  <a:pos x="245" y="1287"/>
                </a:cxn>
                <a:cxn ang="0">
                  <a:pos x="382" y="1322"/>
                </a:cxn>
                <a:cxn ang="0">
                  <a:pos x="544" y="1328"/>
                </a:cxn>
                <a:cxn ang="0">
                  <a:pos x="696" y="1299"/>
                </a:cxn>
                <a:cxn ang="0">
                  <a:pos x="817" y="1237"/>
                </a:cxn>
                <a:cxn ang="0">
                  <a:pos x="903" y="1148"/>
                </a:cxn>
                <a:cxn ang="0">
                  <a:pos x="955" y="1034"/>
                </a:cxn>
                <a:cxn ang="0">
                  <a:pos x="973" y="900"/>
                </a:cxn>
                <a:cxn ang="0">
                  <a:pos x="965" y="338"/>
                </a:cxn>
                <a:cxn ang="0">
                  <a:pos x="923" y="216"/>
                </a:cxn>
                <a:cxn ang="0">
                  <a:pos x="849" y="119"/>
                </a:cxn>
                <a:cxn ang="0">
                  <a:pos x="740" y="47"/>
                </a:cxn>
                <a:cxn ang="0">
                  <a:pos x="599" y="8"/>
                </a:cxn>
                <a:cxn ang="0">
                  <a:pos x="432" y="1"/>
                </a:cxn>
                <a:cxn ang="0">
                  <a:pos x="287" y="27"/>
                </a:cxn>
                <a:cxn ang="0">
                  <a:pos x="168" y="83"/>
                </a:cxn>
                <a:cxn ang="0">
                  <a:pos x="77" y="170"/>
                </a:cxn>
                <a:cxn ang="0">
                  <a:pos x="19" y="285"/>
                </a:cxn>
                <a:cxn ang="0">
                  <a:pos x="0" y="430"/>
                </a:cxn>
                <a:cxn ang="0">
                  <a:pos x="395" y="351"/>
                </a:cxn>
                <a:cxn ang="0">
                  <a:pos x="402" y="325"/>
                </a:cxn>
                <a:cxn ang="0">
                  <a:pos x="415" y="304"/>
                </a:cxn>
                <a:cxn ang="0">
                  <a:pos x="435" y="287"/>
                </a:cxn>
                <a:cxn ang="0">
                  <a:pos x="458" y="276"/>
                </a:cxn>
                <a:cxn ang="0">
                  <a:pos x="486" y="273"/>
                </a:cxn>
                <a:cxn ang="0">
                  <a:pos x="511" y="276"/>
                </a:cxn>
                <a:cxn ang="0">
                  <a:pos x="535" y="286"/>
                </a:cxn>
                <a:cxn ang="0">
                  <a:pos x="555" y="302"/>
                </a:cxn>
                <a:cxn ang="0">
                  <a:pos x="569" y="323"/>
                </a:cxn>
                <a:cxn ang="0">
                  <a:pos x="577" y="349"/>
                </a:cxn>
                <a:cxn ang="0">
                  <a:pos x="578" y="409"/>
                </a:cxn>
                <a:cxn ang="0">
                  <a:pos x="578" y="538"/>
                </a:cxn>
                <a:cxn ang="0">
                  <a:pos x="578" y="696"/>
                </a:cxn>
                <a:cxn ang="0">
                  <a:pos x="578" y="846"/>
                </a:cxn>
                <a:cxn ang="0">
                  <a:pos x="578" y="948"/>
                </a:cxn>
                <a:cxn ang="0">
                  <a:pos x="577" y="980"/>
                </a:cxn>
                <a:cxn ang="0">
                  <a:pos x="569" y="1006"/>
                </a:cxn>
                <a:cxn ang="0">
                  <a:pos x="555" y="1027"/>
                </a:cxn>
                <a:cxn ang="0">
                  <a:pos x="535" y="1043"/>
                </a:cxn>
                <a:cxn ang="0">
                  <a:pos x="511" y="1053"/>
                </a:cxn>
                <a:cxn ang="0">
                  <a:pos x="486" y="1058"/>
                </a:cxn>
                <a:cxn ang="0">
                  <a:pos x="458" y="1053"/>
                </a:cxn>
                <a:cxn ang="0">
                  <a:pos x="435" y="1042"/>
                </a:cxn>
                <a:cxn ang="0">
                  <a:pos x="415" y="1025"/>
                </a:cxn>
                <a:cxn ang="0">
                  <a:pos x="402" y="1004"/>
                </a:cxn>
                <a:cxn ang="0">
                  <a:pos x="395" y="978"/>
                </a:cxn>
                <a:cxn ang="0">
                  <a:pos x="395" y="946"/>
                </a:cxn>
                <a:cxn ang="0">
                  <a:pos x="395" y="841"/>
                </a:cxn>
                <a:cxn ang="0">
                  <a:pos x="395" y="688"/>
                </a:cxn>
                <a:cxn ang="0">
                  <a:pos x="395" y="529"/>
                </a:cxn>
                <a:cxn ang="0">
                  <a:pos x="395" y="404"/>
                </a:cxn>
              </a:cxnLst>
              <a:rect l="0" t="0" r="r" b="b"/>
              <a:pathLst>
                <a:path w="973" h="1330">
                  <a:moveTo>
                    <a:pt x="0" y="900"/>
                  </a:moveTo>
                  <a:lnTo>
                    <a:pt x="2" y="951"/>
                  </a:lnTo>
                  <a:lnTo>
                    <a:pt x="9" y="999"/>
                  </a:lnTo>
                  <a:lnTo>
                    <a:pt x="19" y="1044"/>
                  </a:lnTo>
                  <a:lnTo>
                    <a:pt x="35" y="1085"/>
                  </a:lnTo>
                  <a:lnTo>
                    <a:pt x="54" y="1125"/>
                  </a:lnTo>
                  <a:lnTo>
                    <a:pt x="77" y="1159"/>
                  </a:lnTo>
                  <a:lnTo>
                    <a:pt x="104" y="1192"/>
                  </a:lnTo>
                  <a:lnTo>
                    <a:pt x="135" y="1221"/>
                  </a:lnTo>
                  <a:lnTo>
                    <a:pt x="168" y="1246"/>
                  </a:lnTo>
                  <a:lnTo>
                    <a:pt x="205" y="1268"/>
                  </a:lnTo>
                  <a:lnTo>
                    <a:pt x="245" y="1287"/>
                  </a:lnTo>
                  <a:lnTo>
                    <a:pt x="287" y="1302"/>
                  </a:lnTo>
                  <a:lnTo>
                    <a:pt x="333" y="1315"/>
                  </a:lnTo>
                  <a:lnTo>
                    <a:pt x="382" y="1322"/>
                  </a:lnTo>
                  <a:lnTo>
                    <a:pt x="432" y="1328"/>
                  </a:lnTo>
                  <a:lnTo>
                    <a:pt x="486" y="1330"/>
                  </a:lnTo>
                  <a:lnTo>
                    <a:pt x="544" y="1328"/>
                  </a:lnTo>
                  <a:lnTo>
                    <a:pt x="599" y="1321"/>
                  </a:lnTo>
                  <a:lnTo>
                    <a:pt x="649" y="1312"/>
                  </a:lnTo>
                  <a:lnTo>
                    <a:pt x="696" y="1299"/>
                  </a:lnTo>
                  <a:lnTo>
                    <a:pt x="740" y="1282"/>
                  </a:lnTo>
                  <a:lnTo>
                    <a:pt x="781" y="1261"/>
                  </a:lnTo>
                  <a:lnTo>
                    <a:pt x="817" y="1237"/>
                  </a:lnTo>
                  <a:lnTo>
                    <a:pt x="849" y="1211"/>
                  </a:lnTo>
                  <a:lnTo>
                    <a:pt x="877" y="1182"/>
                  </a:lnTo>
                  <a:lnTo>
                    <a:pt x="903" y="1148"/>
                  </a:lnTo>
                  <a:lnTo>
                    <a:pt x="923" y="1113"/>
                  </a:lnTo>
                  <a:lnTo>
                    <a:pt x="941" y="1075"/>
                  </a:lnTo>
                  <a:lnTo>
                    <a:pt x="955" y="1034"/>
                  </a:lnTo>
                  <a:lnTo>
                    <a:pt x="965" y="992"/>
                  </a:lnTo>
                  <a:lnTo>
                    <a:pt x="971" y="947"/>
                  </a:lnTo>
                  <a:lnTo>
                    <a:pt x="973" y="900"/>
                  </a:lnTo>
                  <a:lnTo>
                    <a:pt x="973" y="430"/>
                  </a:lnTo>
                  <a:lnTo>
                    <a:pt x="971" y="382"/>
                  </a:lnTo>
                  <a:lnTo>
                    <a:pt x="965" y="338"/>
                  </a:lnTo>
                  <a:lnTo>
                    <a:pt x="955" y="295"/>
                  </a:lnTo>
                  <a:lnTo>
                    <a:pt x="941" y="254"/>
                  </a:lnTo>
                  <a:lnTo>
                    <a:pt x="923" y="216"/>
                  </a:lnTo>
                  <a:lnTo>
                    <a:pt x="903" y="181"/>
                  </a:lnTo>
                  <a:lnTo>
                    <a:pt x="877" y="148"/>
                  </a:lnTo>
                  <a:lnTo>
                    <a:pt x="849" y="119"/>
                  </a:lnTo>
                  <a:lnTo>
                    <a:pt x="817" y="92"/>
                  </a:lnTo>
                  <a:lnTo>
                    <a:pt x="781" y="68"/>
                  </a:lnTo>
                  <a:lnTo>
                    <a:pt x="740" y="47"/>
                  </a:lnTo>
                  <a:lnTo>
                    <a:pt x="696" y="30"/>
                  </a:lnTo>
                  <a:lnTo>
                    <a:pt x="649" y="17"/>
                  </a:lnTo>
                  <a:lnTo>
                    <a:pt x="599" y="8"/>
                  </a:lnTo>
                  <a:lnTo>
                    <a:pt x="544" y="1"/>
                  </a:lnTo>
                  <a:lnTo>
                    <a:pt x="486" y="0"/>
                  </a:lnTo>
                  <a:lnTo>
                    <a:pt x="432" y="1"/>
                  </a:lnTo>
                  <a:lnTo>
                    <a:pt x="382" y="7"/>
                  </a:lnTo>
                  <a:lnTo>
                    <a:pt x="333" y="15"/>
                  </a:lnTo>
                  <a:lnTo>
                    <a:pt x="287" y="27"/>
                  </a:lnTo>
                  <a:lnTo>
                    <a:pt x="245" y="43"/>
                  </a:lnTo>
                  <a:lnTo>
                    <a:pt x="205" y="62"/>
                  </a:lnTo>
                  <a:lnTo>
                    <a:pt x="168" y="83"/>
                  </a:lnTo>
                  <a:lnTo>
                    <a:pt x="135" y="109"/>
                  </a:lnTo>
                  <a:lnTo>
                    <a:pt x="104" y="138"/>
                  </a:lnTo>
                  <a:lnTo>
                    <a:pt x="77" y="170"/>
                  </a:lnTo>
                  <a:lnTo>
                    <a:pt x="54" y="205"/>
                  </a:lnTo>
                  <a:lnTo>
                    <a:pt x="35" y="244"/>
                  </a:lnTo>
                  <a:lnTo>
                    <a:pt x="19" y="285"/>
                  </a:lnTo>
                  <a:lnTo>
                    <a:pt x="9" y="330"/>
                  </a:lnTo>
                  <a:lnTo>
                    <a:pt x="2" y="378"/>
                  </a:lnTo>
                  <a:lnTo>
                    <a:pt x="0" y="430"/>
                  </a:lnTo>
                  <a:lnTo>
                    <a:pt x="0" y="900"/>
                  </a:lnTo>
                  <a:close/>
                  <a:moveTo>
                    <a:pt x="395" y="360"/>
                  </a:moveTo>
                  <a:lnTo>
                    <a:pt x="395" y="351"/>
                  </a:lnTo>
                  <a:lnTo>
                    <a:pt x="396" y="342"/>
                  </a:lnTo>
                  <a:lnTo>
                    <a:pt x="399" y="333"/>
                  </a:lnTo>
                  <a:lnTo>
                    <a:pt x="402" y="325"/>
                  </a:lnTo>
                  <a:lnTo>
                    <a:pt x="405" y="318"/>
                  </a:lnTo>
                  <a:lnTo>
                    <a:pt x="410" y="311"/>
                  </a:lnTo>
                  <a:lnTo>
                    <a:pt x="415" y="304"/>
                  </a:lnTo>
                  <a:lnTo>
                    <a:pt x="421" y="297"/>
                  </a:lnTo>
                  <a:lnTo>
                    <a:pt x="427" y="292"/>
                  </a:lnTo>
                  <a:lnTo>
                    <a:pt x="435" y="287"/>
                  </a:lnTo>
                  <a:lnTo>
                    <a:pt x="441" y="283"/>
                  </a:lnTo>
                  <a:lnTo>
                    <a:pt x="449" y="280"/>
                  </a:lnTo>
                  <a:lnTo>
                    <a:pt x="458" y="276"/>
                  </a:lnTo>
                  <a:lnTo>
                    <a:pt x="467" y="274"/>
                  </a:lnTo>
                  <a:lnTo>
                    <a:pt x="476" y="273"/>
                  </a:lnTo>
                  <a:lnTo>
                    <a:pt x="486" y="273"/>
                  </a:lnTo>
                  <a:lnTo>
                    <a:pt x="494" y="273"/>
                  </a:lnTo>
                  <a:lnTo>
                    <a:pt x="503" y="274"/>
                  </a:lnTo>
                  <a:lnTo>
                    <a:pt x="511" y="276"/>
                  </a:lnTo>
                  <a:lnTo>
                    <a:pt x="520" y="278"/>
                  </a:lnTo>
                  <a:lnTo>
                    <a:pt x="528" y="282"/>
                  </a:lnTo>
                  <a:lnTo>
                    <a:pt x="535" y="286"/>
                  </a:lnTo>
                  <a:lnTo>
                    <a:pt x="542" y="291"/>
                  </a:lnTo>
                  <a:lnTo>
                    <a:pt x="549" y="296"/>
                  </a:lnTo>
                  <a:lnTo>
                    <a:pt x="555" y="302"/>
                  </a:lnTo>
                  <a:lnTo>
                    <a:pt x="560" y="309"/>
                  </a:lnTo>
                  <a:lnTo>
                    <a:pt x="566" y="315"/>
                  </a:lnTo>
                  <a:lnTo>
                    <a:pt x="569" y="323"/>
                  </a:lnTo>
                  <a:lnTo>
                    <a:pt x="573" y="331"/>
                  </a:lnTo>
                  <a:lnTo>
                    <a:pt x="576" y="340"/>
                  </a:lnTo>
                  <a:lnTo>
                    <a:pt x="577" y="349"/>
                  </a:lnTo>
                  <a:lnTo>
                    <a:pt x="578" y="359"/>
                  </a:lnTo>
                  <a:lnTo>
                    <a:pt x="578" y="379"/>
                  </a:lnTo>
                  <a:lnTo>
                    <a:pt x="578" y="409"/>
                  </a:lnTo>
                  <a:lnTo>
                    <a:pt x="578" y="446"/>
                  </a:lnTo>
                  <a:lnTo>
                    <a:pt x="578" y="490"/>
                  </a:lnTo>
                  <a:lnTo>
                    <a:pt x="578" y="538"/>
                  </a:lnTo>
                  <a:lnTo>
                    <a:pt x="578" y="589"/>
                  </a:lnTo>
                  <a:lnTo>
                    <a:pt x="578" y="643"/>
                  </a:lnTo>
                  <a:lnTo>
                    <a:pt x="578" y="696"/>
                  </a:lnTo>
                  <a:lnTo>
                    <a:pt x="578" y="749"/>
                  </a:lnTo>
                  <a:lnTo>
                    <a:pt x="578" y="799"/>
                  </a:lnTo>
                  <a:lnTo>
                    <a:pt x="578" y="846"/>
                  </a:lnTo>
                  <a:lnTo>
                    <a:pt x="578" y="886"/>
                  </a:lnTo>
                  <a:lnTo>
                    <a:pt x="578" y="921"/>
                  </a:lnTo>
                  <a:lnTo>
                    <a:pt x="578" y="948"/>
                  </a:lnTo>
                  <a:lnTo>
                    <a:pt x="578" y="965"/>
                  </a:lnTo>
                  <a:lnTo>
                    <a:pt x="578" y="971"/>
                  </a:lnTo>
                  <a:lnTo>
                    <a:pt x="577" y="980"/>
                  </a:lnTo>
                  <a:lnTo>
                    <a:pt x="576" y="989"/>
                  </a:lnTo>
                  <a:lnTo>
                    <a:pt x="573" y="998"/>
                  </a:lnTo>
                  <a:lnTo>
                    <a:pt x="569" y="1006"/>
                  </a:lnTo>
                  <a:lnTo>
                    <a:pt x="566" y="1014"/>
                  </a:lnTo>
                  <a:lnTo>
                    <a:pt x="560" y="1021"/>
                  </a:lnTo>
                  <a:lnTo>
                    <a:pt x="555" y="1027"/>
                  </a:lnTo>
                  <a:lnTo>
                    <a:pt x="549" y="1033"/>
                  </a:lnTo>
                  <a:lnTo>
                    <a:pt x="542" y="1038"/>
                  </a:lnTo>
                  <a:lnTo>
                    <a:pt x="535" y="1043"/>
                  </a:lnTo>
                  <a:lnTo>
                    <a:pt x="528" y="1047"/>
                  </a:lnTo>
                  <a:lnTo>
                    <a:pt x="520" y="1051"/>
                  </a:lnTo>
                  <a:lnTo>
                    <a:pt x="511" y="1053"/>
                  </a:lnTo>
                  <a:lnTo>
                    <a:pt x="503" y="1055"/>
                  </a:lnTo>
                  <a:lnTo>
                    <a:pt x="494" y="1056"/>
                  </a:lnTo>
                  <a:lnTo>
                    <a:pt x="486" y="1058"/>
                  </a:lnTo>
                  <a:lnTo>
                    <a:pt x="476" y="1056"/>
                  </a:lnTo>
                  <a:lnTo>
                    <a:pt x="467" y="1055"/>
                  </a:lnTo>
                  <a:lnTo>
                    <a:pt x="458" y="1053"/>
                  </a:lnTo>
                  <a:lnTo>
                    <a:pt x="449" y="1050"/>
                  </a:lnTo>
                  <a:lnTo>
                    <a:pt x="441" y="1046"/>
                  </a:lnTo>
                  <a:lnTo>
                    <a:pt x="435" y="1042"/>
                  </a:lnTo>
                  <a:lnTo>
                    <a:pt x="427" y="1037"/>
                  </a:lnTo>
                  <a:lnTo>
                    <a:pt x="421" y="1032"/>
                  </a:lnTo>
                  <a:lnTo>
                    <a:pt x="415" y="1025"/>
                  </a:lnTo>
                  <a:lnTo>
                    <a:pt x="410" y="1018"/>
                  </a:lnTo>
                  <a:lnTo>
                    <a:pt x="405" y="1012"/>
                  </a:lnTo>
                  <a:lnTo>
                    <a:pt x="402" y="1004"/>
                  </a:lnTo>
                  <a:lnTo>
                    <a:pt x="399" y="996"/>
                  </a:lnTo>
                  <a:lnTo>
                    <a:pt x="396" y="987"/>
                  </a:lnTo>
                  <a:lnTo>
                    <a:pt x="395" y="978"/>
                  </a:lnTo>
                  <a:lnTo>
                    <a:pt x="395" y="970"/>
                  </a:lnTo>
                  <a:lnTo>
                    <a:pt x="395" y="964"/>
                  </a:lnTo>
                  <a:lnTo>
                    <a:pt x="395" y="946"/>
                  </a:lnTo>
                  <a:lnTo>
                    <a:pt x="395" y="919"/>
                  </a:lnTo>
                  <a:lnTo>
                    <a:pt x="395" y="883"/>
                  </a:lnTo>
                  <a:lnTo>
                    <a:pt x="395" y="841"/>
                  </a:lnTo>
                  <a:lnTo>
                    <a:pt x="395" y="793"/>
                  </a:lnTo>
                  <a:lnTo>
                    <a:pt x="395" y="741"/>
                  </a:lnTo>
                  <a:lnTo>
                    <a:pt x="395" y="688"/>
                  </a:lnTo>
                  <a:lnTo>
                    <a:pt x="395" y="633"/>
                  </a:lnTo>
                  <a:lnTo>
                    <a:pt x="395" y="579"/>
                  </a:lnTo>
                  <a:lnTo>
                    <a:pt x="395" y="529"/>
                  </a:lnTo>
                  <a:lnTo>
                    <a:pt x="395" y="481"/>
                  </a:lnTo>
                  <a:lnTo>
                    <a:pt x="395" y="438"/>
                  </a:lnTo>
                  <a:lnTo>
                    <a:pt x="395" y="404"/>
                  </a:lnTo>
                  <a:lnTo>
                    <a:pt x="395" y="377"/>
                  </a:lnTo>
                  <a:lnTo>
                    <a:pt x="395" y="36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76"/>
            <p:cNvSpPr>
              <a:spLocks noEditPoints="1"/>
            </p:cNvSpPr>
            <p:nvPr/>
          </p:nvSpPr>
          <p:spPr bwMode="auto">
            <a:xfrm>
              <a:off x="3362325" y="4519613"/>
              <a:ext cx="220663" cy="301625"/>
            </a:xfrm>
            <a:custGeom>
              <a:avLst/>
              <a:gdLst/>
              <a:ahLst/>
              <a:cxnLst>
                <a:cxn ang="0">
                  <a:pos x="9" y="999"/>
                </a:cxn>
                <a:cxn ang="0">
                  <a:pos x="54" y="1124"/>
                </a:cxn>
                <a:cxn ang="0">
                  <a:pos x="135" y="1220"/>
                </a:cxn>
                <a:cxn ang="0">
                  <a:pos x="245" y="1286"/>
                </a:cxn>
                <a:cxn ang="0">
                  <a:pos x="382" y="1322"/>
                </a:cxn>
                <a:cxn ang="0">
                  <a:pos x="544" y="1328"/>
                </a:cxn>
                <a:cxn ang="0">
                  <a:pos x="696" y="1298"/>
                </a:cxn>
                <a:cxn ang="0">
                  <a:pos x="817" y="1237"/>
                </a:cxn>
                <a:cxn ang="0">
                  <a:pos x="903" y="1148"/>
                </a:cxn>
                <a:cxn ang="0">
                  <a:pos x="955" y="1034"/>
                </a:cxn>
                <a:cxn ang="0">
                  <a:pos x="973" y="899"/>
                </a:cxn>
                <a:cxn ang="0">
                  <a:pos x="965" y="337"/>
                </a:cxn>
                <a:cxn ang="0">
                  <a:pos x="923" y="215"/>
                </a:cxn>
                <a:cxn ang="0">
                  <a:pos x="849" y="118"/>
                </a:cxn>
                <a:cxn ang="0">
                  <a:pos x="740" y="47"/>
                </a:cxn>
                <a:cxn ang="0">
                  <a:pos x="599" y="7"/>
                </a:cxn>
                <a:cxn ang="0">
                  <a:pos x="432" y="1"/>
                </a:cxn>
                <a:cxn ang="0">
                  <a:pos x="287" y="26"/>
                </a:cxn>
                <a:cxn ang="0">
                  <a:pos x="168" y="82"/>
                </a:cxn>
                <a:cxn ang="0">
                  <a:pos x="77" y="170"/>
                </a:cxn>
                <a:cxn ang="0">
                  <a:pos x="19" y="285"/>
                </a:cxn>
                <a:cxn ang="0">
                  <a:pos x="0" y="430"/>
                </a:cxn>
                <a:cxn ang="0">
                  <a:pos x="395" y="351"/>
                </a:cxn>
                <a:cxn ang="0">
                  <a:pos x="401" y="325"/>
                </a:cxn>
                <a:cxn ang="0">
                  <a:pos x="414" y="304"/>
                </a:cxn>
                <a:cxn ang="0">
                  <a:pos x="434" y="287"/>
                </a:cxn>
                <a:cxn ang="0">
                  <a:pos x="458" y="276"/>
                </a:cxn>
                <a:cxn ang="0">
                  <a:pos x="486" y="272"/>
                </a:cxn>
                <a:cxn ang="0">
                  <a:pos x="511" y="276"/>
                </a:cxn>
                <a:cxn ang="0">
                  <a:pos x="535" y="286"/>
                </a:cxn>
                <a:cxn ang="0">
                  <a:pos x="555" y="301"/>
                </a:cxn>
                <a:cxn ang="0">
                  <a:pos x="569" y="323"/>
                </a:cxn>
                <a:cxn ang="0">
                  <a:pos x="577" y="348"/>
                </a:cxn>
                <a:cxn ang="0">
                  <a:pos x="578" y="409"/>
                </a:cxn>
                <a:cxn ang="0">
                  <a:pos x="578" y="537"/>
                </a:cxn>
                <a:cxn ang="0">
                  <a:pos x="578" y="696"/>
                </a:cxn>
                <a:cxn ang="0">
                  <a:pos x="578" y="846"/>
                </a:cxn>
                <a:cxn ang="0">
                  <a:pos x="578" y="947"/>
                </a:cxn>
                <a:cxn ang="0">
                  <a:pos x="577" y="980"/>
                </a:cxn>
                <a:cxn ang="0">
                  <a:pos x="569" y="1006"/>
                </a:cxn>
                <a:cxn ang="0">
                  <a:pos x="555" y="1027"/>
                </a:cxn>
                <a:cxn ang="0">
                  <a:pos x="535" y="1042"/>
                </a:cxn>
                <a:cxn ang="0">
                  <a:pos x="511" y="1053"/>
                </a:cxn>
                <a:cxn ang="0">
                  <a:pos x="486" y="1057"/>
                </a:cxn>
                <a:cxn ang="0">
                  <a:pos x="458" y="1053"/>
                </a:cxn>
                <a:cxn ang="0">
                  <a:pos x="434" y="1041"/>
                </a:cxn>
                <a:cxn ang="0">
                  <a:pos x="414" y="1025"/>
                </a:cxn>
                <a:cxn ang="0">
                  <a:pos x="401" y="1003"/>
                </a:cxn>
                <a:cxn ang="0">
                  <a:pos x="395" y="978"/>
                </a:cxn>
                <a:cxn ang="0">
                  <a:pos x="395" y="945"/>
                </a:cxn>
                <a:cxn ang="0">
                  <a:pos x="395" y="840"/>
                </a:cxn>
                <a:cxn ang="0">
                  <a:pos x="395" y="687"/>
                </a:cxn>
                <a:cxn ang="0">
                  <a:pos x="395" y="528"/>
                </a:cxn>
                <a:cxn ang="0">
                  <a:pos x="395" y="403"/>
                </a:cxn>
              </a:cxnLst>
              <a:rect l="0" t="0" r="r" b="b"/>
              <a:pathLst>
                <a:path w="973" h="1330">
                  <a:moveTo>
                    <a:pt x="0" y="899"/>
                  </a:moveTo>
                  <a:lnTo>
                    <a:pt x="2" y="951"/>
                  </a:lnTo>
                  <a:lnTo>
                    <a:pt x="9" y="999"/>
                  </a:lnTo>
                  <a:lnTo>
                    <a:pt x="19" y="1044"/>
                  </a:lnTo>
                  <a:lnTo>
                    <a:pt x="35" y="1085"/>
                  </a:lnTo>
                  <a:lnTo>
                    <a:pt x="54" y="1124"/>
                  </a:lnTo>
                  <a:lnTo>
                    <a:pt x="77" y="1159"/>
                  </a:lnTo>
                  <a:lnTo>
                    <a:pt x="104" y="1191"/>
                  </a:lnTo>
                  <a:lnTo>
                    <a:pt x="135" y="1220"/>
                  </a:lnTo>
                  <a:lnTo>
                    <a:pt x="168" y="1246"/>
                  </a:lnTo>
                  <a:lnTo>
                    <a:pt x="205" y="1267"/>
                  </a:lnTo>
                  <a:lnTo>
                    <a:pt x="245" y="1286"/>
                  </a:lnTo>
                  <a:lnTo>
                    <a:pt x="287" y="1302"/>
                  </a:lnTo>
                  <a:lnTo>
                    <a:pt x="334" y="1314"/>
                  </a:lnTo>
                  <a:lnTo>
                    <a:pt x="382" y="1322"/>
                  </a:lnTo>
                  <a:lnTo>
                    <a:pt x="432" y="1328"/>
                  </a:lnTo>
                  <a:lnTo>
                    <a:pt x="486" y="1330"/>
                  </a:lnTo>
                  <a:lnTo>
                    <a:pt x="544" y="1328"/>
                  </a:lnTo>
                  <a:lnTo>
                    <a:pt x="599" y="1321"/>
                  </a:lnTo>
                  <a:lnTo>
                    <a:pt x="649" y="1312"/>
                  </a:lnTo>
                  <a:lnTo>
                    <a:pt x="696" y="1298"/>
                  </a:lnTo>
                  <a:lnTo>
                    <a:pt x="740" y="1282"/>
                  </a:lnTo>
                  <a:lnTo>
                    <a:pt x="781" y="1260"/>
                  </a:lnTo>
                  <a:lnTo>
                    <a:pt x="817" y="1237"/>
                  </a:lnTo>
                  <a:lnTo>
                    <a:pt x="849" y="1210"/>
                  </a:lnTo>
                  <a:lnTo>
                    <a:pt x="877" y="1181"/>
                  </a:lnTo>
                  <a:lnTo>
                    <a:pt x="903" y="1148"/>
                  </a:lnTo>
                  <a:lnTo>
                    <a:pt x="923" y="1113"/>
                  </a:lnTo>
                  <a:lnTo>
                    <a:pt x="941" y="1075"/>
                  </a:lnTo>
                  <a:lnTo>
                    <a:pt x="955" y="1034"/>
                  </a:lnTo>
                  <a:lnTo>
                    <a:pt x="965" y="991"/>
                  </a:lnTo>
                  <a:lnTo>
                    <a:pt x="971" y="946"/>
                  </a:lnTo>
                  <a:lnTo>
                    <a:pt x="973" y="899"/>
                  </a:lnTo>
                  <a:lnTo>
                    <a:pt x="973" y="430"/>
                  </a:lnTo>
                  <a:lnTo>
                    <a:pt x="971" y="382"/>
                  </a:lnTo>
                  <a:lnTo>
                    <a:pt x="965" y="337"/>
                  </a:lnTo>
                  <a:lnTo>
                    <a:pt x="955" y="295"/>
                  </a:lnTo>
                  <a:lnTo>
                    <a:pt x="941" y="253"/>
                  </a:lnTo>
                  <a:lnTo>
                    <a:pt x="923" y="215"/>
                  </a:lnTo>
                  <a:lnTo>
                    <a:pt x="903" y="181"/>
                  </a:lnTo>
                  <a:lnTo>
                    <a:pt x="877" y="147"/>
                  </a:lnTo>
                  <a:lnTo>
                    <a:pt x="849" y="118"/>
                  </a:lnTo>
                  <a:lnTo>
                    <a:pt x="817" y="91"/>
                  </a:lnTo>
                  <a:lnTo>
                    <a:pt x="781" y="68"/>
                  </a:lnTo>
                  <a:lnTo>
                    <a:pt x="740" y="47"/>
                  </a:lnTo>
                  <a:lnTo>
                    <a:pt x="696" y="30"/>
                  </a:lnTo>
                  <a:lnTo>
                    <a:pt x="649" y="16"/>
                  </a:lnTo>
                  <a:lnTo>
                    <a:pt x="599" y="7"/>
                  </a:lnTo>
                  <a:lnTo>
                    <a:pt x="544" y="1"/>
                  </a:lnTo>
                  <a:lnTo>
                    <a:pt x="486" y="0"/>
                  </a:lnTo>
                  <a:lnTo>
                    <a:pt x="432" y="1"/>
                  </a:lnTo>
                  <a:lnTo>
                    <a:pt x="382" y="6"/>
                  </a:lnTo>
                  <a:lnTo>
                    <a:pt x="334" y="14"/>
                  </a:lnTo>
                  <a:lnTo>
                    <a:pt x="287" y="26"/>
                  </a:lnTo>
                  <a:lnTo>
                    <a:pt x="245" y="42"/>
                  </a:lnTo>
                  <a:lnTo>
                    <a:pt x="205" y="61"/>
                  </a:lnTo>
                  <a:lnTo>
                    <a:pt x="168" y="82"/>
                  </a:lnTo>
                  <a:lnTo>
                    <a:pt x="135" y="108"/>
                  </a:lnTo>
                  <a:lnTo>
                    <a:pt x="104" y="137"/>
                  </a:lnTo>
                  <a:lnTo>
                    <a:pt x="77" y="170"/>
                  </a:lnTo>
                  <a:lnTo>
                    <a:pt x="54" y="204"/>
                  </a:lnTo>
                  <a:lnTo>
                    <a:pt x="35" y="243"/>
                  </a:lnTo>
                  <a:lnTo>
                    <a:pt x="19" y="285"/>
                  </a:lnTo>
                  <a:lnTo>
                    <a:pt x="9" y="329"/>
                  </a:lnTo>
                  <a:lnTo>
                    <a:pt x="2" y="377"/>
                  </a:lnTo>
                  <a:lnTo>
                    <a:pt x="0" y="430"/>
                  </a:lnTo>
                  <a:lnTo>
                    <a:pt x="0" y="899"/>
                  </a:lnTo>
                  <a:close/>
                  <a:moveTo>
                    <a:pt x="395" y="360"/>
                  </a:moveTo>
                  <a:lnTo>
                    <a:pt x="395" y="351"/>
                  </a:lnTo>
                  <a:lnTo>
                    <a:pt x="396" y="342"/>
                  </a:lnTo>
                  <a:lnTo>
                    <a:pt x="399" y="333"/>
                  </a:lnTo>
                  <a:lnTo>
                    <a:pt x="401" y="325"/>
                  </a:lnTo>
                  <a:lnTo>
                    <a:pt x="405" y="317"/>
                  </a:lnTo>
                  <a:lnTo>
                    <a:pt x="410" y="310"/>
                  </a:lnTo>
                  <a:lnTo>
                    <a:pt x="414" y="304"/>
                  </a:lnTo>
                  <a:lnTo>
                    <a:pt x="420" y="297"/>
                  </a:lnTo>
                  <a:lnTo>
                    <a:pt x="427" y="291"/>
                  </a:lnTo>
                  <a:lnTo>
                    <a:pt x="434" y="287"/>
                  </a:lnTo>
                  <a:lnTo>
                    <a:pt x="441" y="282"/>
                  </a:lnTo>
                  <a:lnTo>
                    <a:pt x="449" y="279"/>
                  </a:lnTo>
                  <a:lnTo>
                    <a:pt x="458" y="276"/>
                  </a:lnTo>
                  <a:lnTo>
                    <a:pt x="467" y="273"/>
                  </a:lnTo>
                  <a:lnTo>
                    <a:pt x="476" y="272"/>
                  </a:lnTo>
                  <a:lnTo>
                    <a:pt x="486" y="272"/>
                  </a:lnTo>
                  <a:lnTo>
                    <a:pt x="494" y="272"/>
                  </a:lnTo>
                  <a:lnTo>
                    <a:pt x="503" y="273"/>
                  </a:lnTo>
                  <a:lnTo>
                    <a:pt x="511" y="276"/>
                  </a:lnTo>
                  <a:lnTo>
                    <a:pt x="520" y="278"/>
                  </a:lnTo>
                  <a:lnTo>
                    <a:pt x="528" y="281"/>
                  </a:lnTo>
                  <a:lnTo>
                    <a:pt x="535" y="286"/>
                  </a:lnTo>
                  <a:lnTo>
                    <a:pt x="543" y="290"/>
                  </a:lnTo>
                  <a:lnTo>
                    <a:pt x="549" y="296"/>
                  </a:lnTo>
                  <a:lnTo>
                    <a:pt x="555" y="301"/>
                  </a:lnTo>
                  <a:lnTo>
                    <a:pt x="560" y="308"/>
                  </a:lnTo>
                  <a:lnTo>
                    <a:pt x="566" y="315"/>
                  </a:lnTo>
                  <a:lnTo>
                    <a:pt x="569" y="323"/>
                  </a:lnTo>
                  <a:lnTo>
                    <a:pt x="573" y="330"/>
                  </a:lnTo>
                  <a:lnTo>
                    <a:pt x="576" y="339"/>
                  </a:lnTo>
                  <a:lnTo>
                    <a:pt x="577" y="348"/>
                  </a:lnTo>
                  <a:lnTo>
                    <a:pt x="578" y="358"/>
                  </a:lnTo>
                  <a:lnTo>
                    <a:pt x="578" y="379"/>
                  </a:lnTo>
                  <a:lnTo>
                    <a:pt x="578" y="409"/>
                  </a:lnTo>
                  <a:lnTo>
                    <a:pt x="578" y="446"/>
                  </a:lnTo>
                  <a:lnTo>
                    <a:pt x="578" y="489"/>
                  </a:lnTo>
                  <a:lnTo>
                    <a:pt x="578" y="537"/>
                  </a:lnTo>
                  <a:lnTo>
                    <a:pt x="578" y="589"/>
                  </a:lnTo>
                  <a:lnTo>
                    <a:pt x="578" y="642"/>
                  </a:lnTo>
                  <a:lnTo>
                    <a:pt x="578" y="696"/>
                  </a:lnTo>
                  <a:lnTo>
                    <a:pt x="578" y="749"/>
                  </a:lnTo>
                  <a:lnTo>
                    <a:pt x="578" y="799"/>
                  </a:lnTo>
                  <a:lnTo>
                    <a:pt x="578" y="846"/>
                  </a:lnTo>
                  <a:lnTo>
                    <a:pt x="578" y="886"/>
                  </a:lnTo>
                  <a:lnTo>
                    <a:pt x="578" y="921"/>
                  </a:lnTo>
                  <a:lnTo>
                    <a:pt x="578" y="947"/>
                  </a:lnTo>
                  <a:lnTo>
                    <a:pt x="578" y="964"/>
                  </a:lnTo>
                  <a:lnTo>
                    <a:pt x="578" y="971"/>
                  </a:lnTo>
                  <a:lnTo>
                    <a:pt x="577" y="980"/>
                  </a:lnTo>
                  <a:lnTo>
                    <a:pt x="576" y="989"/>
                  </a:lnTo>
                  <a:lnTo>
                    <a:pt x="573" y="998"/>
                  </a:lnTo>
                  <a:lnTo>
                    <a:pt x="569" y="1006"/>
                  </a:lnTo>
                  <a:lnTo>
                    <a:pt x="566" y="1013"/>
                  </a:lnTo>
                  <a:lnTo>
                    <a:pt x="560" y="1020"/>
                  </a:lnTo>
                  <a:lnTo>
                    <a:pt x="555" y="1027"/>
                  </a:lnTo>
                  <a:lnTo>
                    <a:pt x="549" y="1032"/>
                  </a:lnTo>
                  <a:lnTo>
                    <a:pt x="541" y="1038"/>
                  </a:lnTo>
                  <a:lnTo>
                    <a:pt x="535" y="1042"/>
                  </a:lnTo>
                  <a:lnTo>
                    <a:pt x="527" y="1047"/>
                  </a:lnTo>
                  <a:lnTo>
                    <a:pt x="519" y="1050"/>
                  </a:lnTo>
                  <a:lnTo>
                    <a:pt x="511" y="1053"/>
                  </a:lnTo>
                  <a:lnTo>
                    <a:pt x="503" y="1055"/>
                  </a:lnTo>
                  <a:lnTo>
                    <a:pt x="494" y="1056"/>
                  </a:lnTo>
                  <a:lnTo>
                    <a:pt x="486" y="1057"/>
                  </a:lnTo>
                  <a:lnTo>
                    <a:pt x="476" y="1056"/>
                  </a:lnTo>
                  <a:lnTo>
                    <a:pt x="467" y="1055"/>
                  </a:lnTo>
                  <a:lnTo>
                    <a:pt x="458" y="1053"/>
                  </a:lnTo>
                  <a:lnTo>
                    <a:pt x="449" y="1049"/>
                  </a:lnTo>
                  <a:lnTo>
                    <a:pt x="441" y="1046"/>
                  </a:lnTo>
                  <a:lnTo>
                    <a:pt x="434" y="1041"/>
                  </a:lnTo>
                  <a:lnTo>
                    <a:pt x="427" y="1037"/>
                  </a:lnTo>
                  <a:lnTo>
                    <a:pt x="420" y="1031"/>
                  </a:lnTo>
                  <a:lnTo>
                    <a:pt x="414" y="1025"/>
                  </a:lnTo>
                  <a:lnTo>
                    <a:pt x="410" y="1018"/>
                  </a:lnTo>
                  <a:lnTo>
                    <a:pt x="405" y="1011"/>
                  </a:lnTo>
                  <a:lnTo>
                    <a:pt x="401" y="1003"/>
                  </a:lnTo>
                  <a:lnTo>
                    <a:pt x="399" y="996"/>
                  </a:lnTo>
                  <a:lnTo>
                    <a:pt x="396" y="987"/>
                  </a:lnTo>
                  <a:lnTo>
                    <a:pt x="395" y="978"/>
                  </a:lnTo>
                  <a:lnTo>
                    <a:pt x="395" y="970"/>
                  </a:lnTo>
                  <a:lnTo>
                    <a:pt x="395" y="963"/>
                  </a:lnTo>
                  <a:lnTo>
                    <a:pt x="395" y="945"/>
                  </a:lnTo>
                  <a:lnTo>
                    <a:pt x="395" y="918"/>
                  </a:lnTo>
                  <a:lnTo>
                    <a:pt x="395" y="883"/>
                  </a:lnTo>
                  <a:lnTo>
                    <a:pt x="395" y="840"/>
                  </a:lnTo>
                  <a:lnTo>
                    <a:pt x="395" y="792"/>
                  </a:lnTo>
                  <a:lnTo>
                    <a:pt x="395" y="741"/>
                  </a:lnTo>
                  <a:lnTo>
                    <a:pt x="395" y="687"/>
                  </a:lnTo>
                  <a:lnTo>
                    <a:pt x="395" y="632"/>
                  </a:lnTo>
                  <a:lnTo>
                    <a:pt x="395" y="579"/>
                  </a:lnTo>
                  <a:lnTo>
                    <a:pt x="395" y="528"/>
                  </a:lnTo>
                  <a:lnTo>
                    <a:pt x="395" y="480"/>
                  </a:lnTo>
                  <a:lnTo>
                    <a:pt x="395" y="438"/>
                  </a:lnTo>
                  <a:lnTo>
                    <a:pt x="395" y="403"/>
                  </a:lnTo>
                  <a:lnTo>
                    <a:pt x="395" y="376"/>
                  </a:lnTo>
                  <a:lnTo>
                    <a:pt x="395" y="36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77"/>
            <p:cNvSpPr>
              <a:spLocks/>
            </p:cNvSpPr>
            <p:nvPr/>
          </p:nvSpPr>
          <p:spPr bwMode="auto">
            <a:xfrm>
              <a:off x="2386013" y="4432300"/>
              <a:ext cx="223838" cy="381000"/>
            </a:xfrm>
            <a:custGeom>
              <a:avLst/>
              <a:gdLst/>
              <a:ahLst/>
              <a:cxnLst>
                <a:cxn ang="0">
                  <a:pos x="406" y="500"/>
                </a:cxn>
                <a:cxn ang="0">
                  <a:pos x="417" y="489"/>
                </a:cxn>
                <a:cxn ang="0">
                  <a:pos x="437" y="470"/>
                </a:cxn>
                <a:cxn ang="0">
                  <a:pos x="463" y="451"/>
                </a:cxn>
                <a:cxn ang="0">
                  <a:pos x="492" y="434"/>
                </a:cxn>
                <a:cxn ang="0">
                  <a:pos x="525" y="416"/>
                </a:cxn>
                <a:cxn ang="0">
                  <a:pos x="562" y="402"/>
                </a:cxn>
                <a:cxn ang="0">
                  <a:pos x="603" y="391"/>
                </a:cxn>
                <a:cxn ang="0">
                  <a:pos x="648" y="385"/>
                </a:cxn>
                <a:cxn ang="0">
                  <a:pos x="711" y="387"/>
                </a:cxn>
                <a:cxn ang="0">
                  <a:pos x="783" y="400"/>
                </a:cxn>
                <a:cxn ang="0">
                  <a:pos x="843" y="426"/>
                </a:cxn>
                <a:cxn ang="0">
                  <a:pos x="892" y="463"/>
                </a:cxn>
                <a:cxn ang="0">
                  <a:pos x="930" y="507"/>
                </a:cxn>
                <a:cxn ang="0">
                  <a:pos x="958" y="561"/>
                </a:cxn>
                <a:cxn ang="0">
                  <a:pos x="978" y="621"/>
                </a:cxn>
                <a:cxn ang="0">
                  <a:pos x="987" y="686"/>
                </a:cxn>
                <a:cxn ang="0">
                  <a:pos x="988" y="753"/>
                </a:cxn>
                <a:cxn ang="0">
                  <a:pos x="988" y="858"/>
                </a:cxn>
                <a:cxn ang="0">
                  <a:pos x="988" y="1003"/>
                </a:cxn>
                <a:cxn ang="0">
                  <a:pos x="988" y="1166"/>
                </a:cxn>
                <a:cxn ang="0">
                  <a:pos x="988" y="1331"/>
                </a:cxn>
                <a:cxn ang="0">
                  <a:pos x="988" y="1482"/>
                </a:cxn>
                <a:cxn ang="0">
                  <a:pos x="988" y="1601"/>
                </a:cxn>
                <a:cxn ang="0">
                  <a:pos x="988" y="1668"/>
                </a:cxn>
                <a:cxn ang="0">
                  <a:pos x="582" y="1678"/>
                </a:cxn>
                <a:cxn ang="0">
                  <a:pos x="582" y="1642"/>
                </a:cxn>
                <a:cxn ang="0">
                  <a:pos x="582" y="1549"/>
                </a:cxn>
                <a:cxn ang="0">
                  <a:pos x="582" y="1417"/>
                </a:cxn>
                <a:cxn ang="0">
                  <a:pos x="582" y="1264"/>
                </a:cxn>
                <a:cxn ang="0">
                  <a:pos x="582" y="1106"/>
                </a:cxn>
                <a:cxn ang="0">
                  <a:pos x="582" y="965"/>
                </a:cxn>
                <a:cxn ang="0">
                  <a:pos x="582" y="856"/>
                </a:cxn>
                <a:cxn ang="0">
                  <a:pos x="582" y="800"/>
                </a:cxn>
                <a:cxn ang="0">
                  <a:pos x="580" y="777"/>
                </a:cxn>
                <a:cxn ang="0">
                  <a:pos x="574" y="757"/>
                </a:cxn>
                <a:cxn ang="0">
                  <a:pos x="566" y="740"/>
                </a:cxn>
                <a:cxn ang="0">
                  <a:pos x="555" y="726"/>
                </a:cxn>
                <a:cxn ang="0">
                  <a:pos x="543" y="715"/>
                </a:cxn>
                <a:cxn ang="0">
                  <a:pos x="527" y="707"/>
                </a:cxn>
                <a:cxn ang="0">
                  <a:pos x="511" y="703"/>
                </a:cxn>
                <a:cxn ang="0">
                  <a:pos x="494" y="702"/>
                </a:cxn>
                <a:cxn ang="0">
                  <a:pos x="479" y="703"/>
                </a:cxn>
                <a:cxn ang="0">
                  <a:pos x="463" y="707"/>
                </a:cxn>
                <a:cxn ang="0">
                  <a:pos x="448" y="714"/>
                </a:cxn>
                <a:cxn ang="0">
                  <a:pos x="435" y="725"/>
                </a:cxn>
                <a:cxn ang="0">
                  <a:pos x="422" y="739"/>
                </a:cxn>
                <a:cxn ang="0">
                  <a:pos x="413" y="754"/>
                </a:cxn>
                <a:cxn ang="0">
                  <a:pos x="407" y="773"/>
                </a:cxn>
                <a:cxn ang="0">
                  <a:pos x="406" y="797"/>
                </a:cxn>
                <a:cxn ang="0">
                  <a:pos x="406" y="848"/>
                </a:cxn>
                <a:cxn ang="0">
                  <a:pos x="406" y="954"/>
                </a:cxn>
                <a:cxn ang="0">
                  <a:pos x="406" y="1096"/>
                </a:cxn>
                <a:cxn ang="0">
                  <a:pos x="406" y="1255"/>
                </a:cxn>
                <a:cxn ang="0">
                  <a:pos x="406" y="1412"/>
                </a:cxn>
                <a:cxn ang="0">
                  <a:pos x="406" y="1546"/>
                </a:cxn>
                <a:cxn ang="0">
                  <a:pos x="406" y="1641"/>
                </a:cxn>
                <a:cxn ang="0">
                  <a:pos x="406" y="1678"/>
                </a:cxn>
                <a:cxn ang="0">
                  <a:pos x="0" y="0"/>
                </a:cxn>
              </a:cxnLst>
              <a:rect l="0" t="0" r="r" b="b"/>
              <a:pathLst>
                <a:path w="988" h="1678">
                  <a:moveTo>
                    <a:pt x="406" y="0"/>
                  </a:moveTo>
                  <a:lnTo>
                    <a:pt x="406" y="500"/>
                  </a:lnTo>
                  <a:lnTo>
                    <a:pt x="409" y="500"/>
                  </a:lnTo>
                  <a:lnTo>
                    <a:pt x="417" y="489"/>
                  </a:lnTo>
                  <a:lnTo>
                    <a:pt x="427" y="481"/>
                  </a:lnTo>
                  <a:lnTo>
                    <a:pt x="437" y="470"/>
                  </a:lnTo>
                  <a:lnTo>
                    <a:pt x="449" y="462"/>
                  </a:lnTo>
                  <a:lnTo>
                    <a:pt x="463" y="451"/>
                  </a:lnTo>
                  <a:lnTo>
                    <a:pt x="476" y="443"/>
                  </a:lnTo>
                  <a:lnTo>
                    <a:pt x="492" y="434"/>
                  </a:lnTo>
                  <a:lnTo>
                    <a:pt x="508" y="425"/>
                  </a:lnTo>
                  <a:lnTo>
                    <a:pt x="525" y="416"/>
                  </a:lnTo>
                  <a:lnTo>
                    <a:pt x="543" y="409"/>
                  </a:lnTo>
                  <a:lnTo>
                    <a:pt x="562" y="402"/>
                  </a:lnTo>
                  <a:lnTo>
                    <a:pt x="582" y="397"/>
                  </a:lnTo>
                  <a:lnTo>
                    <a:pt x="603" y="391"/>
                  </a:lnTo>
                  <a:lnTo>
                    <a:pt x="625" y="388"/>
                  </a:lnTo>
                  <a:lnTo>
                    <a:pt x="648" y="385"/>
                  </a:lnTo>
                  <a:lnTo>
                    <a:pt x="672" y="385"/>
                  </a:lnTo>
                  <a:lnTo>
                    <a:pt x="711" y="387"/>
                  </a:lnTo>
                  <a:lnTo>
                    <a:pt x="748" y="392"/>
                  </a:lnTo>
                  <a:lnTo>
                    <a:pt x="783" y="400"/>
                  </a:lnTo>
                  <a:lnTo>
                    <a:pt x="815" y="411"/>
                  </a:lnTo>
                  <a:lnTo>
                    <a:pt x="843" y="426"/>
                  </a:lnTo>
                  <a:lnTo>
                    <a:pt x="869" y="443"/>
                  </a:lnTo>
                  <a:lnTo>
                    <a:pt x="892" y="463"/>
                  </a:lnTo>
                  <a:lnTo>
                    <a:pt x="912" y="484"/>
                  </a:lnTo>
                  <a:lnTo>
                    <a:pt x="930" y="507"/>
                  </a:lnTo>
                  <a:lnTo>
                    <a:pt x="946" y="534"/>
                  </a:lnTo>
                  <a:lnTo>
                    <a:pt x="958" y="561"/>
                  </a:lnTo>
                  <a:lnTo>
                    <a:pt x="969" y="590"/>
                  </a:lnTo>
                  <a:lnTo>
                    <a:pt x="978" y="621"/>
                  </a:lnTo>
                  <a:lnTo>
                    <a:pt x="983" y="654"/>
                  </a:lnTo>
                  <a:lnTo>
                    <a:pt x="987" y="686"/>
                  </a:lnTo>
                  <a:lnTo>
                    <a:pt x="988" y="721"/>
                  </a:lnTo>
                  <a:lnTo>
                    <a:pt x="988" y="753"/>
                  </a:lnTo>
                  <a:lnTo>
                    <a:pt x="988" y="800"/>
                  </a:lnTo>
                  <a:lnTo>
                    <a:pt x="988" y="858"/>
                  </a:lnTo>
                  <a:lnTo>
                    <a:pt x="988" y="926"/>
                  </a:lnTo>
                  <a:lnTo>
                    <a:pt x="988" y="1003"/>
                  </a:lnTo>
                  <a:lnTo>
                    <a:pt x="988" y="1083"/>
                  </a:lnTo>
                  <a:lnTo>
                    <a:pt x="988" y="1166"/>
                  </a:lnTo>
                  <a:lnTo>
                    <a:pt x="988" y="1250"/>
                  </a:lnTo>
                  <a:lnTo>
                    <a:pt x="988" y="1331"/>
                  </a:lnTo>
                  <a:lnTo>
                    <a:pt x="988" y="1410"/>
                  </a:lnTo>
                  <a:lnTo>
                    <a:pt x="988" y="1482"/>
                  </a:lnTo>
                  <a:lnTo>
                    <a:pt x="988" y="1547"/>
                  </a:lnTo>
                  <a:lnTo>
                    <a:pt x="988" y="1601"/>
                  </a:lnTo>
                  <a:lnTo>
                    <a:pt x="988" y="1642"/>
                  </a:lnTo>
                  <a:lnTo>
                    <a:pt x="988" y="1668"/>
                  </a:lnTo>
                  <a:lnTo>
                    <a:pt x="988" y="1678"/>
                  </a:lnTo>
                  <a:lnTo>
                    <a:pt x="582" y="1678"/>
                  </a:lnTo>
                  <a:lnTo>
                    <a:pt x="582" y="1668"/>
                  </a:lnTo>
                  <a:lnTo>
                    <a:pt x="582" y="1642"/>
                  </a:lnTo>
                  <a:lnTo>
                    <a:pt x="582" y="1602"/>
                  </a:lnTo>
                  <a:lnTo>
                    <a:pt x="582" y="1549"/>
                  </a:lnTo>
                  <a:lnTo>
                    <a:pt x="582" y="1488"/>
                  </a:lnTo>
                  <a:lnTo>
                    <a:pt x="582" y="1417"/>
                  </a:lnTo>
                  <a:lnTo>
                    <a:pt x="582" y="1342"/>
                  </a:lnTo>
                  <a:lnTo>
                    <a:pt x="582" y="1264"/>
                  </a:lnTo>
                  <a:lnTo>
                    <a:pt x="582" y="1185"/>
                  </a:lnTo>
                  <a:lnTo>
                    <a:pt x="582" y="1106"/>
                  </a:lnTo>
                  <a:lnTo>
                    <a:pt x="582" y="1033"/>
                  </a:lnTo>
                  <a:lnTo>
                    <a:pt x="582" y="965"/>
                  </a:lnTo>
                  <a:lnTo>
                    <a:pt x="582" y="905"/>
                  </a:lnTo>
                  <a:lnTo>
                    <a:pt x="582" y="856"/>
                  </a:lnTo>
                  <a:lnTo>
                    <a:pt x="582" y="820"/>
                  </a:lnTo>
                  <a:lnTo>
                    <a:pt x="582" y="800"/>
                  </a:lnTo>
                  <a:lnTo>
                    <a:pt x="581" y="788"/>
                  </a:lnTo>
                  <a:lnTo>
                    <a:pt x="580" y="777"/>
                  </a:lnTo>
                  <a:lnTo>
                    <a:pt x="578" y="767"/>
                  </a:lnTo>
                  <a:lnTo>
                    <a:pt x="574" y="757"/>
                  </a:lnTo>
                  <a:lnTo>
                    <a:pt x="571" y="748"/>
                  </a:lnTo>
                  <a:lnTo>
                    <a:pt x="566" y="740"/>
                  </a:lnTo>
                  <a:lnTo>
                    <a:pt x="561" y="733"/>
                  </a:lnTo>
                  <a:lnTo>
                    <a:pt x="555" y="726"/>
                  </a:lnTo>
                  <a:lnTo>
                    <a:pt x="549" y="721"/>
                  </a:lnTo>
                  <a:lnTo>
                    <a:pt x="543" y="715"/>
                  </a:lnTo>
                  <a:lnTo>
                    <a:pt x="535" y="711"/>
                  </a:lnTo>
                  <a:lnTo>
                    <a:pt x="527" y="707"/>
                  </a:lnTo>
                  <a:lnTo>
                    <a:pt x="519" y="705"/>
                  </a:lnTo>
                  <a:lnTo>
                    <a:pt x="511" y="703"/>
                  </a:lnTo>
                  <a:lnTo>
                    <a:pt x="502" y="702"/>
                  </a:lnTo>
                  <a:lnTo>
                    <a:pt x="494" y="702"/>
                  </a:lnTo>
                  <a:lnTo>
                    <a:pt x="487" y="702"/>
                  </a:lnTo>
                  <a:lnTo>
                    <a:pt x="479" y="703"/>
                  </a:lnTo>
                  <a:lnTo>
                    <a:pt x="471" y="704"/>
                  </a:lnTo>
                  <a:lnTo>
                    <a:pt x="463" y="707"/>
                  </a:lnTo>
                  <a:lnTo>
                    <a:pt x="455" y="711"/>
                  </a:lnTo>
                  <a:lnTo>
                    <a:pt x="448" y="714"/>
                  </a:lnTo>
                  <a:lnTo>
                    <a:pt x="440" y="720"/>
                  </a:lnTo>
                  <a:lnTo>
                    <a:pt x="435" y="725"/>
                  </a:lnTo>
                  <a:lnTo>
                    <a:pt x="428" y="731"/>
                  </a:lnTo>
                  <a:lnTo>
                    <a:pt x="422" y="739"/>
                  </a:lnTo>
                  <a:lnTo>
                    <a:pt x="418" y="747"/>
                  </a:lnTo>
                  <a:lnTo>
                    <a:pt x="413" y="754"/>
                  </a:lnTo>
                  <a:lnTo>
                    <a:pt x="410" y="763"/>
                  </a:lnTo>
                  <a:lnTo>
                    <a:pt x="407" y="773"/>
                  </a:lnTo>
                  <a:lnTo>
                    <a:pt x="406" y="785"/>
                  </a:lnTo>
                  <a:lnTo>
                    <a:pt x="406" y="797"/>
                  </a:lnTo>
                  <a:lnTo>
                    <a:pt x="406" y="814"/>
                  </a:lnTo>
                  <a:lnTo>
                    <a:pt x="406" y="848"/>
                  </a:lnTo>
                  <a:lnTo>
                    <a:pt x="406" y="895"/>
                  </a:lnTo>
                  <a:lnTo>
                    <a:pt x="406" y="954"/>
                  </a:lnTo>
                  <a:lnTo>
                    <a:pt x="406" y="1022"/>
                  </a:lnTo>
                  <a:lnTo>
                    <a:pt x="406" y="1096"/>
                  </a:lnTo>
                  <a:lnTo>
                    <a:pt x="406" y="1175"/>
                  </a:lnTo>
                  <a:lnTo>
                    <a:pt x="406" y="1255"/>
                  </a:lnTo>
                  <a:lnTo>
                    <a:pt x="406" y="1334"/>
                  </a:lnTo>
                  <a:lnTo>
                    <a:pt x="406" y="1412"/>
                  </a:lnTo>
                  <a:lnTo>
                    <a:pt x="406" y="1482"/>
                  </a:lnTo>
                  <a:lnTo>
                    <a:pt x="406" y="1546"/>
                  </a:lnTo>
                  <a:lnTo>
                    <a:pt x="406" y="1599"/>
                  </a:lnTo>
                  <a:lnTo>
                    <a:pt x="406" y="1641"/>
                  </a:lnTo>
                  <a:lnTo>
                    <a:pt x="406" y="1668"/>
                  </a:lnTo>
                  <a:lnTo>
                    <a:pt x="406" y="1678"/>
                  </a:lnTo>
                  <a:lnTo>
                    <a:pt x="0" y="1678"/>
                  </a:lnTo>
                  <a:lnTo>
                    <a:pt x="0" y="0"/>
                  </a:lnTo>
                  <a:lnTo>
                    <a:pt x="406"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78"/>
            <p:cNvSpPr>
              <a:spLocks/>
            </p:cNvSpPr>
            <p:nvPr/>
          </p:nvSpPr>
          <p:spPr bwMode="auto">
            <a:xfrm>
              <a:off x="2668588" y="4519613"/>
              <a:ext cx="223838" cy="293688"/>
            </a:xfrm>
            <a:custGeom>
              <a:avLst/>
              <a:gdLst/>
              <a:ahLst/>
              <a:cxnLst>
                <a:cxn ang="0">
                  <a:pos x="367" y="154"/>
                </a:cxn>
                <a:cxn ang="0">
                  <a:pos x="382" y="142"/>
                </a:cxn>
                <a:cxn ang="0">
                  <a:pos x="401" y="119"/>
                </a:cxn>
                <a:cxn ang="0">
                  <a:pos x="426" y="94"/>
                </a:cxn>
                <a:cxn ang="0">
                  <a:pos x="456" y="69"/>
                </a:cxn>
                <a:cxn ang="0">
                  <a:pos x="494" y="45"/>
                </a:cxn>
                <a:cxn ang="0">
                  <a:pos x="537" y="25"/>
                </a:cxn>
                <a:cxn ang="0">
                  <a:pos x="587" y="9"/>
                </a:cxn>
                <a:cxn ang="0">
                  <a:pos x="642" y="1"/>
                </a:cxn>
                <a:cxn ang="0">
                  <a:pos x="710" y="1"/>
                </a:cxn>
                <a:cxn ang="0">
                  <a:pos x="779" y="15"/>
                </a:cxn>
                <a:cxn ang="0">
                  <a:pos x="837" y="41"/>
                </a:cxn>
                <a:cxn ang="0">
                  <a:pos x="887" y="76"/>
                </a:cxn>
                <a:cxn ang="0">
                  <a:pos x="927" y="121"/>
                </a:cxn>
                <a:cxn ang="0">
                  <a:pos x="957" y="174"/>
                </a:cxn>
                <a:cxn ang="0">
                  <a:pos x="977" y="234"/>
                </a:cxn>
                <a:cxn ang="0">
                  <a:pos x="987" y="298"/>
                </a:cxn>
                <a:cxn ang="0">
                  <a:pos x="989" y="365"/>
                </a:cxn>
                <a:cxn ang="0">
                  <a:pos x="989" y="471"/>
                </a:cxn>
                <a:cxn ang="0">
                  <a:pos x="989" y="615"/>
                </a:cxn>
                <a:cxn ang="0">
                  <a:pos x="989" y="779"/>
                </a:cxn>
                <a:cxn ang="0">
                  <a:pos x="989" y="946"/>
                </a:cxn>
                <a:cxn ang="0">
                  <a:pos x="989" y="1098"/>
                </a:cxn>
                <a:cxn ang="0">
                  <a:pos x="989" y="1217"/>
                </a:cxn>
                <a:cxn ang="0">
                  <a:pos x="989" y="1284"/>
                </a:cxn>
                <a:cxn ang="0">
                  <a:pos x="582" y="1294"/>
                </a:cxn>
                <a:cxn ang="0">
                  <a:pos x="582" y="1258"/>
                </a:cxn>
                <a:cxn ang="0">
                  <a:pos x="582" y="1165"/>
                </a:cxn>
                <a:cxn ang="0">
                  <a:pos x="582" y="1033"/>
                </a:cxn>
                <a:cxn ang="0">
                  <a:pos x="582" y="880"/>
                </a:cxn>
                <a:cxn ang="0">
                  <a:pos x="582" y="722"/>
                </a:cxn>
                <a:cxn ang="0">
                  <a:pos x="582" y="581"/>
                </a:cxn>
                <a:cxn ang="0">
                  <a:pos x="582" y="472"/>
                </a:cxn>
                <a:cxn ang="0">
                  <a:pos x="582" y="416"/>
                </a:cxn>
                <a:cxn ang="0">
                  <a:pos x="580" y="393"/>
                </a:cxn>
                <a:cxn ang="0">
                  <a:pos x="574" y="373"/>
                </a:cxn>
                <a:cxn ang="0">
                  <a:pos x="567" y="356"/>
                </a:cxn>
                <a:cxn ang="0">
                  <a:pos x="555" y="342"/>
                </a:cxn>
                <a:cxn ang="0">
                  <a:pos x="543" y="331"/>
                </a:cxn>
                <a:cxn ang="0">
                  <a:pos x="528" y="323"/>
                </a:cxn>
                <a:cxn ang="0">
                  <a:pos x="513" y="319"/>
                </a:cxn>
                <a:cxn ang="0">
                  <a:pos x="496" y="318"/>
                </a:cxn>
                <a:cxn ang="0">
                  <a:pos x="480" y="319"/>
                </a:cxn>
                <a:cxn ang="0">
                  <a:pos x="464" y="323"/>
                </a:cxn>
                <a:cxn ang="0">
                  <a:pos x="450" y="330"/>
                </a:cxn>
                <a:cxn ang="0">
                  <a:pos x="436" y="341"/>
                </a:cxn>
                <a:cxn ang="0">
                  <a:pos x="424" y="355"/>
                </a:cxn>
                <a:cxn ang="0">
                  <a:pos x="415" y="370"/>
                </a:cxn>
                <a:cxn ang="0">
                  <a:pos x="408" y="389"/>
                </a:cxn>
                <a:cxn ang="0">
                  <a:pos x="407" y="413"/>
                </a:cxn>
                <a:cxn ang="0">
                  <a:pos x="407" y="464"/>
                </a:cxn>
                <a:cxn ang="0">
                  <a:pos x="407" y="570"/>
                </a:cxn>
                <a:cxn ang="0">
                  <a:pos x="407" y="712"/>
                </a:cxn>
                <a:cxn ang="0">
                  <a:pos x="407" y="871"/>
                </a:cxn>
                <a:cxn ang="0">
                  <a:pos x="407" y="1028"/>
                </a:cxn>
                <a:cxn ang="0">
                  <a:pos x="407" y="1162"/>
                </a:cxn>
                <a:cxn ang="0">
                  <a:pos x="407" y="1257"/>
                </a:cxn>
                <a:cxn ang="0">
                  <a:pos x="407" y="1294"/>
                </a:cxn>
                <a:cxn ang="0">
                  <a:pos x="0" y="39"/>
                </a:cxn>
              </a:cxnLst>
              <a:rect l="0" t="0" r="r" b="b"/>
              <a:pathLst>
                <a:path w="989" h="1294">
                  <a:moveTo>
                    <a:pt x="360" y="39"/>
                  </a:moveTo>
                  <a:lnTo>
                    <a:pt x="367" y="154"/>
                  </a:lnTo>
                  <a:lnTo>
                    <a:pt x="376" y="154"/>
                  </a:lnTo>
                  <a:lnTo>
                    <a:pt x="382" y="142"/>
                  </a:lnTo>
                  <a:lnTo>
                    <a:pt x="391" y="131"/>
                  </a:lnTo>
                  <a:lnTo>
                    <a:pt x="401" y="119"/>
                  </a:lnTo>
                  <a:lnTo>
                    <a:pt x="413" y="107"/>
                  </a:lnTo>
                  <a:lnTo>
                    <a:pt x="426" y="94"/>
                  </a:lnTo>
                  <a:lnTo>
                    <a:pt x="441" y="81"/>
                  </a:lnTo>
                  <a:lnTo>
                    <a:pt x="456" y="69"/>
                  </a:lnTo>
                  <a:lnTo>
                    <a:pt x="474" y="56"/>
                  </a:lnTo>
                  <a:lnTo>
                    <a:pt x="494" y="45"/>
                  </a:lnTo>
                  <a:lnTo>
                    <a:pt x="515" y="34"/>
                  </a:lnTo>
                  <a:lnTo>
                    <a:pt x="537" y="25"/>
                  </a:lnTo>
                  <a:lnTo>
                    <a:pt x="561" y="16"/>
                  </a:lnTo>
                  <a:lnTo>
                    <a:pt x="587" y="9"/>
                  </a:lnTo>
                  <a:lnTo>
                    <a:pt x="614" y="4"/>
                  </a:lnTo>
                  <a:lnTo>
                    <a:pt x="642" y="1"/>
                  </a:lnTo>
                  <a:lnTo>
                    <a:pt x="673" y="0"/>
                  </a:lnTo>
                  <a:lnTo>
                    <a:pt x="710" y="1"/>
                  </a:lnTo>
                  <a:lnTo>
                    <a:pt x="746" y="7"/>
                  </a:lnTo>
                  <a:lnTo>
                    <a:pt x="779" y="15"/>
                  </a:lnTo>
                  <a:lnTo>
                    <a:pt x="809" y="26"/>
                  </a:lnTo>
                  <a:lnTo>
                    <a:pt x="837" y="41"/>
                  </a:lnTo>
                  <a:lnTo>
                    <a:pt x="863" y="56"/>
                  </a:lnTo>
                  <a:lnTo>
                    <a:pt x="887" y="76"/>
                  </a:lnTo>
                  <a:lnTo>
                    <a:pt x="908" y="98"/>
                  </a:lnTo>
                  <a:lnTo>
                    <a:pt x="927" y="121"/>
                  </a:lnTo>
                  <a:lnTo>
                    <a:pt x="943" y="147"/>
                  </a:lnTo>
                  <a:lnTo>
                    <a:pt x="957" y="174"/>
                  </a:lnTo>
                  <a:lnTo>
                    <a:pt x="968" y="203"/>
                  </a:lnTo>
                  <a:lnTo>
                    <a:pt x="977" y="234"/>
                  </a:lnTo>
                  <a:lnTo>
                    <a:pt x="983" y="265"/>
                  </a:lnTo>
                  <a:lnTo>
                    <a:pt x="987" y="298"/>
                  </a:lnTo>
                  <a:lnTo>
                    <a:pt x="989" y="332"/>
                  </a:lnTo>
                  <a:lnTo>
                    <a:pt x="989" y="365"/>
                  </a:lnTo>
                  <a:lnTo>
                    <a:pt x="989" y="412"/>
                  </a:lnTo>
                  <a:lnTo>
                    <a:pt x="989" y="471"/>
                  </a:lnTo>
                  <a:lnTo>
                    <a:pt x="989" y="539"/>
                  </a:lnTo>
                  <a:lnTo>
                    <a:pt x="989" y="615"/>
                  </a:lnTo>
                  <a:lnTo>
                    <a:pt x="989" y="696"/>
                  </a:lnTo>
                  <a:lnTo>
                    <a:pt x="989" y="779"/>
                  </a:lnTo>
                  <a:lnTo>
                    <a:pt x="989" y="863"/>
                  </a:lnTo>
                  <a:lnTo>
                    <a:pt x="989" y="946"/>
                  </a:lnTo>
                  <a:lnTo>
                    <a:pt x="989" y="1025"/>
                  </a:lnTo>
                  <a:lnTo>
                    <a:pt x="989" y="1098"/>
                  </a:lnTo>
                  <a:lnTo>
                    <a:pt x="989" y="1162"/>
                  </a:lnTo>
                  <a:lnTo>
                    <a:pt x="989" y="1217"/>
                  </a:lnTo>
                  <a:lnTo>
                    <a:pt x="989" y="1258"/>
                  </a:lnTo>
                  <a:lnTo>
                    <a:pt x="989" y="1284"/>
                  </a:lnTo>
                  <a:lnTo>
                    <a:pt x="989" y="1294"/>
                  </a:lnTo>
                  <a:lnTo>
                    <a:pt x="582" y="1294"/>
                  </a:lnTo>
                  <a:lnTo>
                    <a:pt x="582" y="1284"/>
                  </a:lnTo>
                  <a:lnTo>
                    <a:pt x="582" y="1258"/>
                  </a:lnTo>
                  <a:lnTo>
                    <a:pt x="582" y="1218"/>
                  </a:lnTo>
                  <a:lnTo>
                    <a:pt x="582" y="1165"/>
                  </a:lnTo>
                  <a:lnTo>
                    <a:pt x="582" y="1104"/>
                  </a:lnTo>
                  <a:lnTo>
                    <a:pt x="582" y="1033"/>
                  </a:lnTo>
                  <a:lnTo>
                    <a:pt x="582" y="958"/>
                  </a:lnTo>
                  <a:lnTo>
                    <a:pt x="582" y="880"/>
                  </a:lnTo>
                  <a:lnTo>
                    <a:pt x="582" y="801"/>
                  </a:lnTo>
                  <a:lnTo>
                    <a:pt x="582" y="722"/>
                  </a:lnTo>
                  <a:lnTo>
                    <a:pt x="582" y="649"/>
                  </a:lnTo>
                  <a:lnTo>
                    <a:pt x="582" y="581"/>
                  </a:lnTo>
                  <a:lnTo>
                    <a:pt x="582" y="521"/>
                  </a:lnTo>
                  <a:lnTo>
                    <a:pt x="582" y="472"/>
                  </a:lnTo>
                  <a:lnTo>
                    <a:pt x="582" y="436"/>
                  </a:lnTo>
                  <a:lnTo>
                    <a:pt x="582" y="416"/>
                  </a:lnTo>
                  <a:lnTo>
                    <a:pt x="581" y="404"/>
                  </a:lnTo>
                  <a:lnTo>
                    <a:pt x="580" y="393"/>
                  </a:lnTo>
                  <a:lnTo>
                    <a:pt x="578" y="383"/>
                  </a:lnTo>
                  <a:lnTo>
                    <a:pt x="574" y="373"/>
                  </a:lnTo>
                  <a:lnTo>
                    <a:pt x="571" y="364"/>
                  </a:lnTo>
                  <a:lnTo>
                    <a:pt x="567" y="356"/>
                  </a:lnTo>
                  <a:lnTo>
                    <a:pt x="561" y="349"/>
                  </a:lnTo>
                  <a:lnTo>
                    <a:pt x="555" y="342"/>
                  </a:lnTo>
                  <a:lnTo>
                    <a:pt x="550" y="337"/>
                  </a:lnTo>
                  <a:lnTo>
                    <a:pt x="543" y="331"/>
                  </a:lnTo>
                  <a:lnTo>
                    <a:pt x="536" y="327"/>
                  </a:lnTo>
                  <a:lnTo>
                    <a:pt x="528" y="323"/>
                  </a:lnTo>
                  <a:lnTo>
                    <a:pt x="521" y="321"/>
                  </a:lnTo>
                  <a:lnTo>
                    <a:pt x="513" y="319"/>
                  </a:lnTo>
                  <a:lnTo>
                    <a:pt x="504" y="318"/>
                  </a:lnTo>
                  <a:lnTo>
                    <a:pt x="496" y="318"/>
                  </a:lnTo>
                  <a:lnTo>
                    <a:pt x="488" y="318"/>
                  </a:lnTo>
                  <a:lnTo>
                    <a:pt x="480" y="319"/>
                  </a:lnTo>
                  <a:lnTo>
                    <a:pt x="472" y="320"/>
                  </a:lnTo>
                  <a:lnTo>
                    <a:pt x="464" y="323"/>
                  </a:lnTo>
                  <a:lnTo>
                    <a:pt x="456" y="327"/>
                  </a:lnTo>
                  <a:lnTo>
                    <a:pt x="450" y="330"/>
                  </a:lnTo>
                  <a:lnTo>
                    <a:pt x="442" y="336"/>
                  </a:lnTo>
                  <a:lnTo>
                    <a:pt x="436" y="341"/>
                  </a:lnTo>
                  <a:lnTo>
                    <a:pt x="429" y="347"/>
                  </a:lnTo>
                  <a:lnTo>
                    <a:pt x="424" y="355"/>
                  </a:lnTo>
                  <a:lnTo>
                    <a:pt x="419" y="363"/>
                  </a:lnTo>
                  <a:lnTo>
                    <a:pt x="415" y="370"/>
                  </a:lnTo>
                  <a:lnTo>
                    <a:pt x="412" y="379"/>
                  </a:lnTo>
                  <a:lnTo>
                    <a:pt x="408" y="389"/>
                  </a:lnTo>
                  <a:lnTo>
                    <a:pt x="407" y="401"/>
                  </a:lnTo>
                  <a:lnTo>
                    <a:pt x="407" y="413"/>
                  </a:lnTo>
                  <a:lnTo>
                    <a:pt x="407" y="430"/>
                  </a:lnTo>
                  <a:lnTo>
                    <a:pt x="407" y="464"/>
                  </a:lnTo>
                  <a:lnTo>
                    <a:pt x="407" y="511"/>
                  </a:lnTo>
                  <a:lnTo>
                    <a:pt x="407" y="570"/>
                  </a:lnTo>
                  <a:lnTo>
                    <a:pt x="407" y="638"/>
                  </a:lnTo>
                  <a:lnTo>
                    <a:pt x="407" y="712"/>
                  </a:lnTo>
                  <a:lnTo>
                    <a:pt x="407" y="791"/>
                  </a:lnTo>
                  <a:lnTo>
                    <a:pt x="407" y="871"/>
                  </a:lnTo>
                  <a:lnTo>
                    <a:pt x="407" y="950"/>
                  </a:lnTo>
                  <a:lnTo>
                    <a:pt x="407" y="1028"/>
                  </a:lnTo>
                  <a:lnTo>
                    <a:pt x="407" y="1098"/>
                  </a:lnTo>
                  <a:lnTo>
                    <a:pt x="407" y="1162"/>
                  </a:lnTo>
                  <a:lnTo>
                    <a:pt x="407" y="1215"/>
                  </a:lnTo>
                  <a:lnTo>
                    <a:pt x="407" y="1257"/>
                  </a:lnTo>
                  <a:lnTo>
                    <a:pt x="407" y="1284"/>
                  </a:lnTo>
                  <a:lnTo>
                    <a:pt x="407" y="1294"/>
                  </a:lnTo>
                  <a:lnTo>
                    <a:pt x="0" y="1294"/>
                  </a:lnTo>
                  <a:lnTo>
                    <a:pt x="0" y="39"/>
                  </a:lnTo>
                  <a:lnTo>
                    <a:pt x="360" y="39"/>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79"/>
            <p:cNvSpPr>
              <a:spLocks noEditPoints="1"/>
            </p:cNvSpPr>
            <p:nvPr/>
          </p:nvSpPr>
          <p:spPr bwMode="auto">
            <a:xfrm>
              <a:off x="407988" y="3924300"/>
              <a:ext cx="936625" cy="931863"/>
            </a:xfrm>
            <a:custGeom>
              <a:avLst/>
              <a:gdLst/>
              <a:ahLst/>
              <a:cxnLst>
                <a:cxn ang="0">
                  <a:pos x="2841" y="1856"/>
                </a:cxn>
                <a:cxn ang="0">
                  <a:pos x="4065" y="1534"/>
                </a:cxn>
                <a:cxn ang="0">
                  <a:pos x="4085" y="1629"/>
                </a:cxn>
                <a:cxn ang="0">
                  <a:pos x="2772" y="1682"/>
                </a:cxn>
                <a:cxn ang="0">
                  <a:pos x="3904" y="1119"/>
                </a:cxn>
                <a:cxn ang="0">
                  <a:pos x="3852" y="1024"/>
                </a:cxn>
                <a:cxn ang="0">
                  <a:pos x="3571" y="648"/>
                </a:cxn>
                <a:cxn ang="0">
                  <a:pos x="2585" y="1450"/>
                </a:cxn>
                <a:cxn ang="0">
                  <a:pos x="2663" y="1526"/>
                </a:cxn>
                <a:cxn ang="0">
                  <a:pos x="2436" y="1350"/>
                </a:cxn>
                <a:cxn ang="0">
                  <a:pos x="2539" y="1414"/>
                </a:cxn>
                <a:cxn ang="0">
                  <a:pos x="3110" y="281"/>
                </a:cxn>
                <a:cxn ang="0">
                  <a:pos x="2214" y="1275"/>
                </a:cxn>
                <a:cxn ang="0">
                  <a:pos x="2335" y="1307"/>
                </a:cxn>
                <a:cxn ang="0">
                  <a:pos x="2626" y="76"/>
                </a:cxn>
                <a:cxn ang="0">
                  <a:pos x="2179" y="6"/>
                </a:cxn>
                <a:cxn ang="0">
                  <a:pos x="2102" y="0"/>
                </a:cxn>
                <a:cxn ang="0">
                  <a:pos x="2029" y="0"/>
                </a:cxn>
                <a:cxn ang="0">
                  <a:pos x="1977" y="1269"/>
                </a:cxn>
                <a:cxn ang="0">
                  <a:pos x="2041" y="1263"/>
                </a:cxn>
                <a:cxn ang="0">
                  <a:pos x="2108" y="1263"/>
                </a:cxn>
                <a:cxn ang="0">
                  <a:pos x="2179" y="6"/>
                </a:cxn>
                <a:cxn ang="0">
                  <a:pos x="3147" y="3807"/>
                </a:cxn>
                <a:cxn ang="0">
                  <a:pos x="3113" y="3268"/>
                </a:cxn>
                <a:cxn ang="0">
                  <a:pos x="3658" y="3365"/>
                </a:cxn>
                <a:cxn ang="0">
                  <a:pos x="3868" y="3059"/>
                </a:cxn>
                <a:cxn ang="0">
                  <a:pos x="4009" y="2758"/>
                </a:cxn>
                <a:cxn ang="0">
                  <a:pos x="4104" y="2393"/>
                </a:cxn>
                <a:cxn ang="0">
                  <a:pos x="4130" y="2055"/>
                </a:cxn>
                <a:cxn ang="0">
                  <a:pos x="2515" y="2707"/>
                </a:cxn>
                <a:cxn ang="0">
                  <a:pos x="1694" y="2746"/>
                </a:cxn>
                <a:cxn ang="0">
                  <a:pos x="1278" y="2052"/>
                </a:cxn>
                <a:cxn ang="0">
                  <a:pos x="1633" y="1394"/>
                </a:cxn>
                <a:cxn ang="0">
                  <a:pos x="1574" y="59"/>
                </a:cxn>
                <a:cxn ang="0">
                  <a:pos x="1424" y="104"/>
                </a:cxn>
                <a:cxn ang="0">
                  <a:pos x="1024" y="280"/>
                </a:cxn>
                <a:cxn ang="0">
                  <a:pos x="690" y="527"/>
                </a:cxn>
                <a:cxn ang="0">
                  <a:pos x="563" y="644"/>
                </a:cxn>
                <a:cxn ang="0">
                  <a:pos x="321" y="957"/>
                </a:cxn>
                <a:cxn ang="0">
                  <a:pos x="227" y="1120"/>
                </a:cxn>
                <a:cxn ang="0">
                  <a:pos x="82" y="1482"/>
                </a:cxn>
                <a:cxn ang="0">
                  <a:pos x="976" y="1885"/>
                </a:cxn>
                <a:cxn ang="0">
                  <a:pos x="3" y="1987"/>
                </a:cxn>
                <a:cxn ang="0">
                  <a:pos x="0" y="2090"/>
                </a:cxn>
                <a:cxn ang="0">
                  <a:pos x="8" y="2192"/>
                </a:cxn>
                <a:cxn ang="0">
                  <a:pos x="64" y="2562"/>
                </a:cxn>
                <a:cxn ang="0">
                  <a:pos x="942" y="2523"/>
                </a:cxn>
                <a:cxn ang="0">
                  <a:pos x="296" y="3110"/>
                </a:cxn>
                <a:cxn ang="0">
                  <a:pos x="516" y="3410"/>
                </a:cxn>
                <a:cxn ang="0">
                  <a:pos x="679" y="3576"/>
                </a:cxn>
                <a:cxn ang="0">
                  <a:pos x="976" y="3798"/>
                </a:cxn>
                <a:cxn ang="0">
                  <a:pos x="1189" y="3913"/>
                </a:cxn>
                <a:cxn ang="0">
                  <a:pos x="1533" y="4040"/>
                </a:cxn>
                <a:cxn ang="0">
                  <a:pos x="1894" y="4100"/>
                </a:cxn>
                <a:cxn ang="0">
                  <a:pos x="2012" y="4108"/>
                </a:cxn>
                <a:cxn ang="0">
                  <a:pos x="2145" y="4108"/>
                </a:cxn>
                <a:cxn ang="0">
                  <a:pos x="2275" y="3551"/>
                </a:cxn>
                <a:cxn ang="0">
                  <a:pos x="2671" y="4021"/>
                </a:cxn>
              </a:cxnLst>
              <a:rect l="0" t="0" r="r" b="b"/>
              <a:pathLst>
                <a:path w="4130" h="4110">
                  <a:moveTo>
                    <a:pt x="2856" y="1927"/>
                  </a:moveTo>
                  <a:lnTo>
                    <a:pt x="2854" y="1919"/>
                  </a:lnTo>
                  <a:lnTo>
                    <a:pt x="2852" y="1913"/>
                  </a:lnTo>
                  <a:lnTo>
                    <a:pt x="2851" y="1905"/>
                  </a:lnTo>
                  <a:lnTo>
                    <a:pt x="2850" y="1898"/>
                  </a:lnTo>
                  <a:lnTo>
                    <a:pt x="2849" y="1891"/>
                  </a:lnTo>
                  <a:lnTo>
                    <a:pt x="2848" y="1884"/>
                  </a:lnTo>
                  <a:lnTo>
                    <a:pt x="2846" y="1877"/>
                  </a:lnTo>
                  <a:lnTo>
                    <a:pt x="2844" y="1870"/>
                  </a:lnTo>
                  <a:lnTo>
                    <a:pt x="2842" y="1862"/>
                  </a:lnTo>
                  <a:lnTo>
                    <a:pt x="2841" y="1856"/>
                  </a:lnTo>
                  <a:lnTo>
                    <a:pt x="2839" y="1849"/>
                  </a:lnTo>
                  <a:lnTo>
                    <a:pt x="2837" y="1841"/>
                  </a:lnTo>
                  <a:lnTo>
                    <a:pt x="2834" y="1834"/>
                  </a:lnTo>
                  <a:lnTo>
                    <a:pt x="2832" y="1828"/>
                  </a:lnTo>
                  <a:lnTo>
                    <a:pt x="2831" y="1821"/>
                  </a:lnTo>
                  <a:lnTo>
                    <a:pt x="2829" y="1814"/>
                  </a:lnTo>
                  <a:lnTo>
                    <a:pt x="4056" y="1503"/>
                  </a:lnTo>
                  <a:lnTo>
                    <a:pt x="4058" y="1510"/>
                  </a:lnTo>
                  <a:lnTo>
                    <a:pt x="4060" y="1518"/>
                  </a:lnTo>
                  <a:lnTo>
                    <a:pt x="4062" y="1526"/>
                  </a:lnTo>
                  <a:lnTo>
                    <a:pt x="4065" y="1534"/>
                  </a:lnTo>
                  <a:lnTo>
                    <a:pt x="4067" y="1543"/>
                  </a:lnTo>
                  <a:lnTo>
                    <a:pt x="4069" y="1550"/>
                  </a:lnTo>
                  <a:lnTo>
                    <a:pt x="4071" y="1559"/>
                  </a:lnTo>
                  <a:lnTo>
                    <a:pt x="4074" y="1568"/>
                  </a:lnTo>
                  <a:lnTo>
                    <a:pt x="4076" y="1577"/>
                  </a:lnTo>
                  <a:lnTo>
                    <a:pt x="4077" y="1586"/>
                  </a:lnTo>
                  <a:lnTo>
                    <a:pt x="4079" y="1595"/>
                  </a:lnTo>
                  <a:lnTo>
                    <a:pt x="4082" y="1604"/>
                  </a:lnTo>
                  <a:lnTo>
                    <a:pt x="4083" y="1612"/>
                  </a:lnTo>
                  <a:lnTo>
                    <a:pt x="4084" y="1621"/>
                  </a:lnTo>
                  <a:lnTo>
                    <a:pt x="4085" y="1629"/>
                  </a:lnTo>
                  <a:lnTo>
                    <a:pt x="4087" y="1636"/>
                  </a:lnTo>
                  <a:lnTo>
                    <a:pt x="2856" y="1927"/>
                  </a:lnTo>
                  <a:close/>
                  <a:moveTo>
                    <a:pt x="2743" y="1629"/>
                  </a:moveTo>
                  <a:lnTo>
                    <a:pt x="2747" y="1635"/>
                  </a:lnTo>
                  <a:lnTo>
                    <a:pt x="2751" y="1642"/>
                  </a:lnTo>
                  <a:lnTo>
                    <a:pt x="2754" y="1649"/>
                  </a:lnTo>
                  <a:lnTo>
                    <a:pt x="2758" y="1655"/>
                  </a:lnTo>
                  <a:lnTo>
                    <a:pt x="2762" y="1662"/>
                  </a:lnTo>
                  <a:lnTo>
                    <a:pt x="2766" y="1669"/>
                  </a:lnTo>
                  <a:lnTo>
                    <a:pt x="2769" y="1676"/>
                  </a:lnTo>
                  <a:lnTo>
                    <a:pt x="2772" y="1682"/>
                  </a:lnTo>
                  <a:lnTo>
                    <a:pt x="2776" y="1689"/>
                  </a:lnTo>
                  <a:lnTo>
                    <a:pt x="2780" y="1696"/>
                  </a:lnTo>
                  <a:lnTo>
                    <a:pt x="2784" y="1702"/>
                  </a:lnTo>
                  <a:lnTo>
                    <a:pt x="2786" y="1709"/>
                  </a:lnTo>
                  <a:lnTo>
                    <a:pt x="2789" y="1716"/>
                  </a:lnTo>
                  <a:lnTo>
                    <a:pt x="2793" y="1723"/>
                  </a:lnTo>
                  <a:lnTo>
                    <a:pt x="2796" y="1729"/>
                  </a:lnTo>
                  <a:lnTo>
                    <a:pt x="2799" y="1737"/>
                  </a:lnTo>
                  <a:lnTo>
                    <a:pt x="3912" y="1135"/>
                  </a:lnTo>
                  <a:lnTo>
                    <a:pt x="3909" y="1127"/>
                  </a:lnTo>
                  <a:lnTo>
                    <a:pt x="3904" y="1119"/>
                  </a:lnTo>
                  <a:lnTo>
                    <a:pt x="3901" y="1110"/>
                  </a:lnTo>
                  <a:lnTo>
                    <a:pt x="3896" y="1102"/>
                  </a:lnTo>
                  <a:lnTo>
                    <a:pt x="3892" y="1093"/>
                  </a:lnTo>
                  <a:lnTo>
                    <a:pt x="3887" y="1084"/>
                  </a:lnTo>
                  <a:lnTo>
                    <a:pt x="3883" y="1075"/>
                  </a:lnTo>
                  <a:lnTo>
                    <a:pt x="3878" y="1066"/>
                  </a:lnTo>
                  <a:lnTo>
                    <a:pt x="3873" y="1057"/>
                  </a:lnTo>
                  <a:lnTo>
                    <a:pt x="3868" y="1049"/>
                  </a:lnTo>
                  <a:lnTo>
                    <a:pt x="3862" y="1041"/>
                  </a:lnTo>
                  <a:lnTo>
                    <a:pt x="3858" y="1032"/>
                  </a:lnTo>
                  <a:lnTo>
                    <a:pt x="3852" y="1024"/>
                  </a:lnTo>
                  <a:lnTo>
                    <a:pt x="3848" y="1016"/>
                  </a:lnTo>
                  <a:lnTo>
                    <a:pt x="3843" y="1009"/>
                  </a:lnTo>
                  <a:lnTo>
                    <a:pt x="3839" y="1003"/>
                  </a:lnTo>
                  <a:lnTo>
                    <a:pt x="2743" y="1629"/>
                  </a:lnTo>
                  <a:close/>
                  <a:moveTo>
                    <a:pt x="3615" y="699"/>
                  </a:moveTo>
                  <a:lnTo>
                    <a:pt x="3608" y="691"/>
                  </a:lnTo>
                  <a:lnTo>
                    <a:pt x="3602" y="682"/>
                  </a:lnTo>
                  <a:lnTo>
                    <a:pt x="3595" y="674"/>
                  </a:lnTo>
                  <a:lnTo>
                    <a:pt x="3587" y="666"/>
                  </a:lnTo>
                  <a:lnTo>
                    <a:pt x="3579" y="657"/>
                  </a:lnTo>
                  <a:lnTo>
                    <a:pt x="3571" y="648"/>
                  </a:lnTo>
                  <a:lnTo>
                    <a:pt x="3564" y="639"/>
                  </a:lnTo>
                  <a:lnTo>
                    <a:pt x="3556" y="632"/>
                  </a:lnTo>
                  <a:lnTo>
                    <a:pt x="3547" y="623"/>
                  </a:lnTo>
                  <a:lnTo>
                    <a:pt x="3539" y="614"/>
                  </a:lnTo>
                  <a:lnTo>
                    <a:pt x="3530" y="606"/>
                  </a:lnTo>
                  <a:lnTo>
                    <a:pt x="3522" y="598"/>
                  </a:lnTo>
                  <a:lnTo>
                    <a:pt x="3514" y="590"/>
                  </a:lnTo>
                  <a:lnTo>
                    <a:pt x="3505" y="582"/>
                  </a:lnTo>
                  <a:lnTo>
                    <a:pt x="3497" y="576"/>
                  </a:lnTo>
                  <a:lnTo>
                    <a:pt x="3490" y="569"/>
                  </a:lnTo>
                  <a:lnTo>
                    <a:pt x="2585" y="1450"/>
                  </a:lnTo>
                  <a:lnTo>
                    <a:pt x="2592" y="1455"/>
                  </a:lnTo>
                  <a:lnTo>
                    <a:pt x="2599" y="1462"/>
                  </a:lnTo>
                  <a:lnTo>
                    <a:pt x="2607" y="1469"/>
                  </a:lnTo>
                  <a:lnTo>
                    <a:pt x="2614" y="1476"/>
                  </a:lnTo>
                  <a:lnTo>
                    <a:pt x="2622" y="1482"/>
                  </a:lnTo>
                  <a:lnTo>
                    <a:pt x="2629" y="1490"/>
                  </a:lnTo>
                  <a:lnTo>
                    <a:pt x="2635" y="1497"/>
                  </a:lnTo>
                  <a:lnTo>
                    <a:pt x="2643" y="1503"/>
                  </a:lnTo>
                  <a:lnTo>
                    <a:pt x="2650" y="1511"/>
                  </a:lnTo>
                  <a:lnTo>
                    <a:pt x="2657" y="1518"/>
                  </a:lnTo>
                  <a:lnTo>
                    <a:pt x="2663" y="1526"/>
                  </a:lnTo>
                  <a:lnTo>
                    <a:pt x="2670" y="1533"/>
                  </a:lnTo>
                  <a:lnTo>
                    <a:pt x="2677" y="1540"/>
                  </a:lnTo>
                  <a:lnTo>
                    <a:pt x="2683" y="1548"/>
                  </a:lnTo>
                  <a:lnTo>
                    <a:pt x="2689" y="1556"/>
                  </a:lnTo>
                  <a:lnTo>
                    <a:pt x="2696" y="1564"/>
                  </a:lnTo>
                  <a:lnTo>
                    <a:pt x="3615" y="699"/>
                  </a:lnTo>
                  <a:close/>
                  <a:moveTo>
                    <a:pt x="2397" y="1332"/>
                  </a:moveTo>
                  <a:lnTo>
                    <a:pt x="2406" y="1337"/>
                  </a:lnTo>
                  <a:lnTo>
                    <a:pt x="2416" y="1341"/>
                  </a:lnTo>
                  <a:lnTo>
                    <a:pt x="2426" y="1346"/>
                  </a:lnTo>
                  <a:lnTo>
                    <a:pt x="2436" y="1350"/>
                  </a:lnTo>
                  <a:lnTo>
                    <a:pt x="2447" y="1356"/>
                  </a:lnTo>
                  <a:lnTo>
                    <a:pt x="2456" y="1362"/>
                  </a:lnTo>
                  <a:lnTo>
                    <a:pt x="2466" y="1366"/>
                  </a:lnTo>
                  <a:lnTo>
                    <a:pt x="2475" y="1372"/>
                  </a:lnTo>
                  <a:lnTo>
                    <a:pt x="2484" y="1377"/>
                  </a:lnTo>
                  <a:lnTo>
                    <a:pt x="2494" y="1383"/>
                  </a:lnTo>
                  <a:lnTo>
                    <a:pt x="2503" y="1389"/>
                  </a:lnTo>
                  <a:lnTo>
                    <a:pt x="2512" y="1395"/>
                  </a:lnTo>
                  <a:lnTo>
                    <a:pt x="2521" y="1401"/>
                  </a:lnTo>
                  <a:lnTo>
                    <a:pt x="2530" y="1407"/>
                  </a:lnTo>
                  <a:lnTo>
                    <a:pt x="2539" y="1414"/>
                  </a:lnTo>
                  <a:lnTo>
                    <a:pt x="2548" y="1421"/>
                  </a:lnTo>
                  <a:lnTo>
                    <a:pt x="3203" y="341"/>
                  </a:lnTo>
                  <a:lnTo>
                    <a:pt x="3193" y="334"/>
                  </a:lnTo>
                  <a:lnTo>
                    <a:pt x="3184" y="328"/>
                  </a:lnTo>
                  <a:lnTo>
                    <a:pt x="3174" y="321"/>
                  </a:lnTo>
                  <a:lnTo>
                    <a:pt x="3164" y="314"/>
                  </a:lnTo>
                  <a:lnTo>
                    <a:pt x="3153" y="307"/>
                  </a:lnTo>
                  <a:lnTo>
                    <a:pt x="3142" y="301"/>
                  </a:lnTo>
                  <a:lnTo>
                    <a:pt x="3132" y="294"/>
                  </a:lnTo>
                  <a:lnTo>
                    <a:pt x="3121" y="287"/>
                  </a:lnTo>
                  <a:lnTo>
                    <a:pt x="3110" y="281"/>
                  </a:lnTo>
                  <a:lnTo>
                    <a:pt x="3098" y="274"/>
                  </a:lnTo>
                  <a:lnTo>
                    <a:pt x="3087" y="267"/>
                  </a:lnTo>
                  <a:lnTo>
                    <a:pt x="3076" y="262"/>
                  </a:lnTo>
                  <a:lnTo>
                    <a:pt x="3066" y="256"/>
                  </a:lnTo>
                  <a:lnTo>
                    <a:pt x="3055" y="250"/>
                  </a:lnTo>
                  <a:lnTo>
                    <a:pt x="3044" y="246"/>
                  </a:lnTo>
                  <a:lnTo>
                    <a:pt x="3034" y="242"/>
                  </a:lnTo>
                  <a:lnTo>
                    <a:pt x="2397" y="1332"/>
                  </a:lnTo>
                  <a:close/>
                  <a:moveTo>
                    <a:pt x="2192" y="1272"/>
                  </a:moveTo>
                  <a:lnTo>
                    <a:pt x="2203" y="1273"/>
                  </a:lnTo>
                  <a:lnTo>
                    <a:pt x="2214" y="1275"/>
                  </a:lnTo>
                  <a:lnTo>
                    <a:pt x="2225" y="1278"/>
                  </a:lnTo>
                  <a:lnTo>
                    <a:pt x="2236" y="1280"/>
                  </a:lnTo>
                  <a:lnTo>
                    <a:pt x="2248" y="1282"/>
                  </a:lnTo>
                  <a:lnTo>
                    <a:pt x="2259" y="1284"/>
                  </a:lnTo>
                  <a:lnTo>
                    <a:pt x="2270" y="1287"/>
                  </a:lnTo>
                  <a:lnTo>
                    <a:pt x="2281" y="1290"/>
                  </a:lnTo>
                  <a:lnTo>
                    <a:pt x="2292" y="1293"/>
                  </a:lnTo>
                  <a:lnTo>
                    <a:pt x="2303" y="1297"/>
                  </a:lnTo>
                  <a:lnTo>
                    <a:pt x="2314" y="1300"/>
                  </a:lnTo>
                  <a:lnTo>
                    <a:pt x="2324" y="1303"/>
                  </a:lnTo>
                  <a:lnTo>
                    <a:pt x="2335" y="1307"/>
                  </a:lnTo>
                  <a:lnTo>
                    <a:pt x="2347" y="1310"/>
                  </a:lnTo>
                  <a:lnTo>
                    <a:pt x="2357" y="1315"/>
                  </a:lnTo>
                  <a:lnTo>
                    <a:pt x="2368" y="1319"/>
                  </a:lnTo>
                  <a:lnTo>
                    <a:pt x="2712" y="104"/>
                  </a:lnTo>
                  <a:lnTo>
                    <a:pt x="2701" y="100"/>
                  </a:lnTo>
                  <a:lnTo>
                    <a:pt x="2688" y="95"/>
                  </a:lnTo>
                  <a:lnTo>
                    <a:pt x="2677" y="92"/>
                  </a:lnTo>
                  <a:lnTo>
                    <a:pt x="2665" y="87"/>
                  </a:lnTo>
                  <a:lnTo>
                    <a:pt x="2652" y="84"/>
                  </a:lnTo>
                  <a:lnTo>
                    <a:pt x="2639" y="81"/>
                  </a:lnTo>
                  <a:lnTo>
                    <a:pt x="2626" y="76"/>
                  </a:lnTo>
                  <a:lnTo>
                    <a:pt x="2614" y="73"/>
                  </a:lnTo>
                  <a:lnTo>
                    <a:pt x="2601" y="69"/>
                  </a:lnTo>
                  <a:lnTo>
                    <a:pt x="2588" y="66"/>
                  </a:lnTo>
                  <a:lnTo>
                    <a:pt x="2575" y="64"/>
                  </a:lnTo>
                  <a:lnTo>
                    <a:pt x="2562" y="60"/>
                  </a:lnTo>
                  <a:lnTo>
                    <a:pt x="2550" y="58"/>
                  </a:lnTo>
                  <a:lnTo>
                    <a:pt x="2538" y="55"/>
                  </a:lnTo>
                  <a:lnTo>
                    <a:pt x="2525" y="53"/>
                  </a:lnTo>
                  <a:lnTo>
                    <a:pt x="2514" y="51"/>
                  </a:lnTo>
                  <a:lnTo>
                    <a:pt x="2192" y="1272"/>
                  </a:lnTo>
                  <a:close/>
                  <a:moveTo>
                    <a:pt x="2179" y="6"/>
                  </a:moveTo>
                  <a:lnTo>
                    <a:pt x="2172" y="5"/>
                  </a:lnTo>
                  <a:lnTo>
                    <a:pt x="2166" y="3"/>
                  </a:lnTo>
                  <a:lnTo>
                    <a:pt x="2159" y="3"/>
                  </a:lnTo>
                  <a:lnTo>
                    <a:pt x="2152" y="2"/>
                  </a:lnTo>
                  <a:lnTo>
                    <a:pt x="2145" y="2"/>
                  </a:lnTo>
                  <a:lnTo>
                    <a:pt x="2138" y="2"/>
                  </a:lnTo>
                  <a:lnTo>
                    <a:pt x="2131" y="1"/>
                  </a:lnTo>
                  <a:lnTo>
                    <a:pt x="2124" y="1"/>
                  </a:lnTo>
                  <a:lnTo>
                    <a:pt x="2116" y="1"/>
                  </a:lnTo>
                  <a:lnTo>
                    <a:pt x="2109" y="0"/>
                  </a:lnTo>
                  <a:lnTo>
                    <a:pt x="2102" y="0"/>
                  </a:lnTo>
                  <a:lnTo>
                    <a:pt x="2095" y="0"/>
                  </a:lnTo>
                  <a:lnTo>
                    <a:pt x="2088" y="0"/>
                  </a:lnTo>
                  <a:lnTo>
                    <a:pt x="2081" y="0"/>
                  </a:lnTo>
                  <a:lnTo>
                    <a:pt x="2075" y="0"/>
                  </a:lnTo>
                  <a:lnTo>
                    <a:pt x="2069" y="0"/>
                  </a:lnTo>
                  <a:lnTo>
                    <a:pt x="2062" y="0"/>
                  </a:lnTo>
                  <a:lnTo>
                    <a:pt x="2056" y="0"/>
                  </a:lnTo>
                  <a:lnTo>
                    <a:pt x="2049" y="0"/>
                  </a:lnTo>
                  <a:lnTo>
                    <a:pt x="2043" y="0"/>
                  </a:lnTo>
                  <a:lnTo>
                    <a:pt x="2036" y="0"/>
                  </a:lnTo>
                  <a:lnTo>
                    <a:pt x="2029" y="0"/>
                  </a:lnTo>
                  <a:lnTo>
                    <a:pt x="2022" y="1"/>
                  </a:lnTo>
                  <a:lnTo>
                    <a:pt x="2015" y="1"/>
                  </a:lnTo>
                  <a:lnTo>
                    <a:pt x="2008" y="1"/>
                  </a:lnTo>
                  <a:lnTo>
                    <a:pt x="2002" y="2"/>
                  </a:lnTo>
                  <a:lnTo>
                    <a:pt x="1995" y="2"/>
                  </a:lnTo>
                  <a:lnTo>
                    <a:pt x="1988" y="2"/>
                  </a:lnTo>
                  <a:lnTo>
                    <a:pt x="1983" y="3"/>
                  </a:lnTo>
                  <a:lnTo>
                    <a:pt x="1976" y="3"/>
                  </a:lnTo>
                  <a:lnTo>
                    <a:pt x="1970" y="5"/>
                  </a:lnTo>
                  <a:lnTo>
                    <a:pt x="1965" y="6"/>
                  </a:lnTo>
                  <a:lnTo>
                    <a:pt x="1977" y="1269"/>
                  </a:lnTo>
                  <a:lnTo>
                    <a:pt x="1983" y="1268"/>
                  </a:lnTo>
                  <a:lnTo>
                    <a:pt x="1988" y="1267"/>
                  </a:lnTo>
                  <a:lnTo>
                    <a:pt x="1994" y="1267"/>
                  </a:lnTo>
                  <a:lnTo>
                    <a:pt x="1999" y="1265"/>
                  </a:lnTo>
                  <a:lnTo>
                    <a:pt x="2005" y="1265"/>
                  </a:lnTo>
                  <a:lnTo>
                    <a:pt x="2012" y="1265"/>
                  </a:lnTo>
                  <a:lnTo>
                    <a:pt x="2017" y="1264"/>
                  </a:lnTo>
                  <a:lnTo>
                    <a:pt x="2023" y="1264"/>
                  </a:lnTo>
                  <a:lnTo>
                    <a:pt x="2030" y="1264"/>
                  </a:lnTo>
                  <a:lnTo>
                    <a:pt x="2035" y="1263"/>
                  </a:lnTo>
                  <a:lnTo>
                    <a:pt x="2041" y="1263"/>
                  </a:lnTo>
                  <a:lnTo>
                    <a:pt x="2048" y="1263"/>
                  </a:lnTo>
                  <a:lnTo>
                    <a:pt x="2053" y="1263"/>
                  </a:lnTo>
                  <a:lnTo>
                    <a:pt x="2060" y="1263"/>
                  </a:lnTo>
                  <a:lnTo>
                    <a:pt x="2066" y="1263"/>
                  </a:lnTo>
                  <a:lnTo>
                    <a:pt x="2072" y="1263"/>
                  </a:lnTo>
                  <a:lnTo>
                    <a:pt x="2078" y="1263"/>
                  </a:lnTo>
                  <a:lnTo>
                    <a:pt x="2084" y="1263"/>
                  </a:lnTo>
                  <a:lnTo>
                    <a:pt x="2090" y="1263"/>
                  </a:lnTo>
                  <a:lnTo>
                    <a:pt x="2096" y="1263"/>
                  </a:lnTo>
                  <a:lnTo>
                    <a:pt x="2102" y="1263"/>
                  </a:lnTo>
                  <a:lnTo>
                    <a:pt x="2108" y="1263"/>
                  </a:lnTo>
                  <a:lnTo>
                    <a:pt x="2114" y="1264"/>
                  </a:lnTo>
                  <a:lnTo>
                    <a:pt x="2120" y="1264"/>
                  </a:lnTo>
                  <a:lnTo>
                    <a:pt x="2126" y="1264"/>
                  </a:lnTo>
                  <a:lnTo>
                    <a:pt x="2132" y="1265"/>
                  </a:lnTo>
                  <a:lnTo>
                    <a:pt x="2138" y="1265"/>
                  </a:lnTo>
                  <a:lnTo>
                    <a:pt x="2143" y="1265"/>
                  </a:lnTo>
                  <a:lnTo>
                    <a:pt x="2150" y="1267"/>
                  </a:lnTo>
                  <a:lnTo>
                    <a:pt x="2156" y="1267"/>
                  </a:lnTo>
                  <a:lnTo>
                    <a:pt x="2161" y="1268"/>
                  </a:lnTo>
                  <a:lnTo>
                    <a:pt x="2168" y="1269"/>
                  </a:lnTo>
                  <a:lnTo>
                    <a:pt x="2179" y="6"/>
                  </a:lnTo>
                  <a:close/>
                  <a:moveTo>
                    <a:pt x="2832" y="3963"/>
                  </a:moveTo>
                  <a:lnTo>
                    <a:pt x="2697" y="3480"/>
                  </a:lnTo>
                  <a:lnTo>
                    <a:pt x="2714" y="3473"/>
                  </a:lnTo>
                  <a:lnTo>
                    <a:pt x="2979" y="3897"/>
                  </a:lnTo>
                  <a:lnTo>
                    <a:pt x="3003" y="3884"/>
                  </a:lnTo>
                  <a:lnTo>
                    <a:pt x="3028" y="3873"/>
                  </a:lnTo>
                  <a:lnTo>
                    <a:pt x="3051" y="3861"/>
                  </a:lnTo>
                  <a:lnTo>
                    <a:pt x="3076" y="3847"/>
                  </a:lnTo>
                  <a:lnTo>
                    <a:pt x="3099" y="3834"/>
                  </a:lnTo>
                  <a:lnTo>
                    <a:pt x="3123" y="3821"/>
                  </a:lnTo>
                  <a:lnTo>
                    <a:pt x="3147" y="3807"/>
                  </a:lnTo>
                  <a:lnTo>
                    <a:pt x="3170" y="3793"/>
                  </a:lnTo>
                  <a:lnTo>
                    <a:pt x="3193" y="3778"/>
                  </a:lnTo>
                  <a:lnTo>
                    <a:pt x="3215" y="3763"/>
                  </a:lnTo>
                  <a:lnTo>
                    <a:pt x="3238" y="3748"/>
                  </a:lnTo>
                  <a:lnTo>
                    <a:pt x="3259" y="3732"/>
                  </a:lnTo>
                  <a:lnTo>
                    <a:pt x="3280" y="3717"/>
                  </a:lnTo>
                  <a:lnTo>
                    <a:pt x="3302" y="3700"/>
                  </a:lnTo>
                  <a:lnTo>
                    <a:pt x="3322" y="3684"/>
                  </a:lnTo>
                  <a:lnTo>
                    <a:pt x="3342" y="3669"/>
                  </a:lnTo>
                  <a:lnTo>
                    <a:pt x="3099" y="3280"/>
                  </a:lnTo>
                  <a:lnTo>
                    <a:pt x="3113" y="3268"/>
                  </a:lnTo>
                  <a:lnTo>
                    <a:pt x="3458" y="3570"/>
                  </a:lnTo>
                  <a:lnTo>
                    <a:pt x="3479" y="3551"/>
                  </a:lnTo>
                  <a:lnTo>
                    <a:pt x="3501" y="3532"/>
                  </a:lnTo>
                  <a:lnTo>
                    <a:pt x="3521" y="3512"/>
                  </a:lnTo>
                  <a:lnTo>
                    <a:pt x="3542" y="3492"/>
                  </a:lnTo>
                  <a:lnTo>
                    <a:pt x="3562" y="3472"/>
                  </a:lnTo>
                  <a:lnTo>
                    <a:pt x="3583" y="3451"/>
                  </a:lnTo>
                  <a:lnTo>
                    <a:pt x="3602" y="3429"/>
                  </a:lnTo>
                  <a:lnTo>
                    <a:pt x="3621" y="3408"/>
                  </a:lnTo>
                  <a:lnTo>
                    <a:pt x="3640" y="3387"/>
                  </a:lnTo>
                  <a:lnTo>
                    <a:pt x="3658" y="3365"/>
                  </a:lnTo>
                  <a:lnTo>
                    <a:pt x="3676" y="3342"/>
                  </a:lnTo>
                  <a:lnTo>
                    <a:pt x="3693" y="3320"/>
                  </a:lnTo>
                  <a:lnTo>
                    <a:pt x="3710" y="3298"/>
                  </a:lnTo>
                  <a:lnTo>
                    <a:pt x="3725" y="3275"/>
                  </a:lnTo>
                  <a:lnTo>
                    <a:pt x="3741" y="3253"/>
                  </a:lnTo>
                  <a:lnTo>
                    <a:pt x="3757" y="3232"/>
                  </a:lnTo>
                  <a:lnTo>
                    <a:pt x="3442" y="2952"/>
                  </a:lnTo>
                  <a:lnTo>
                    <a:pt x="3451" y="2936"/>
                  </a:lnTo>
                  <a:lnTo>
                    <a:pt x="3837" y="3110"/>
                  </a:lnTo>
                  <a:lnTo>
                    <a:pt x="3852" y="3084"/>
                  </a:lnTo>
                  <a:lnTo>
                    <a:pt x="3868" y="3059"/>
                  </a:lnTo>
                  <a:lnTo>
                    <a:pt x="3883" y="3034"/>
                  </a:lnTo>
                  <a:lnTo>
                    <a:pt x="3897" y="3007"/>
                  </a:lnTo>
                  <a:lnTo>
                    <a:pt x="3912" y="2980"/>
                  </a:lnTo>
                  <a:lnTo>
                    <a:pt x="3926" y="2953"/>
                  </a:lnTo>
                  <a:lnTo>
                    <a:pt x="3940" y="2926"/>
                  </a:lnTo>
                  <a:lnTo>
                    <a:pt x="3952" y="2898"/>
                  </a:lnTo>
                  <a:lnTo>
                    <a:pt x="3965" y="2871"/>
                  </a:lnTo>
                  <a:lnTo>
                    <a:pt x="3977" y="2843"/>
                  </a:lnTo>
                  <a:lnTo>
                    <a:pt x="3988" y="2815"/>
                  </a:lnTo>
                  <a:lnTo>
                    <a:pt x="3998" y="2787"/>
                  </a:lnTo>
                  <a:lnTo>
                    <a:pt x="4009" y="2758"/>
                  </a:lnTo>
                  <a:lnTo>
                    <a:pt x="4018" y="2730"/>
                  </a:lnTo>
                  <a:lnTo>
                    <a:pt x="4026" y="2701"/>
                  </a:lnTo>
                  <a:lnTo>
                    <a:pt x="4035" y="2673"/>
                  </a:lnTo>
                  <a:lnTo>
                    <a:pt x="3685" y="2512"/>
                  </a:lnTo>
                  <a:lnTo>
                    <a:pt x="3689" y="2494"/>
                  </a:lnTo>
                  <a:lnTo>
                    <a:pt x="4073" y="2540"/>
                  </a:lnTo>
                  <a:lnTo>
                    <a:pt x="4079" y="2511"/>
                  </a:lnTo>
                  <a:lnTo>
                    <a:pt x="4086" y="2482"/>
                  </a:lnTo>
                  <a:lnTo>
                    <a:pt x="4093" y="2452"/>
                  </a:lnTo>
                  <a:lnTo>
                    <a:pt x="4098" y="2422"/>
                  </a:lnTo>
                  <a:lnTo>
                    <a:pt x="4104" y="2393"/>
                  </a:lnTo>
                  <a:lnTo>
                    <a:pt x="4109" y="2363"/>
                  </a:lnTo>
                  <a:lnTo>
                    <a:pt x="4113" y="2333"/>
                  </a:lnTo>
                  <a:lnTo>
                    <a:pt x="4118" y="2303"/>
                  </a:lnTo>
                  <a:lnTo>
                    <a:pt x="4121" y="2271"/>
                  </a:lnTo>
                  <a:lnTo>
                    <a:pt x="4123" y="2241"/>
                  </a:lnTo>
                  <a:lnTo>
                    <a:pt x="4125" y="2210"/>
                  </a:lnTo>
                  <a:lnTo>
                    <a:pt x="4128" y="2179"/>
                  </a:lnTo>
                  <a:lnTo>
                    <a:pt x="4129" y="2148"/>
                  </a:lnTo>
                  <a:lnTo>
                    <a:pt x="4129" y="2117"/>
                  </a:lnTo>
                  <a:lnTo>
                    <a:pt x="4130" y="2086"/>
                  </a:lnTo>
                  <a:lnTo>
                    <a:pt x="4130" y="2055"/>
                  </a:lnTo>
                  <a:lnTo>
                    <a:pt x="2866" y="2055"/>
                  </a:lnTo>
                  <a:lnTo>
                    <a:pt x="2861" y="2135"/>
                  </a:lnTo>
                  <a:lnTo>
                    <a:pt x="2849" y="2212"/>
                  </a:lnTo>
                  <a:lnTo>
                    <a:pt x="2829" y="2288"/>
                  </a:lnTo>
                  <a:lnTo>
                    <a:pt x="2802" y="2361"/>
                  </a:lnTo>
                  <a:lnTo>
                    <a:pt x="2769" y="2429"/>
                  </a:lnTo>
                  <a:lnTo>
                    <a:pt x="2729" y="2495"/>
                  </a:lnTo>
                  <a:lnTo>
                    <a:pt x="2684" y="2555"/>
                  </a:lnTo>
                  <a:lnTo>
                    <a:pt x="2632" y="2611"/>
                  </a:lnTo>
                  <a:lnTo>
                    <a:pt x="2576" y="2661"/>
                  </a:lnTo>
                  <a:lnTo>
                    <a:pt x="2515" y="2707"/>
                  </a:lnTo>
                  <a:lnTo>
                    <a:pt x="2449" y="2746"/>
                  </a:lnTo>
                  <a:lnTo>
                    <a:pt x="2380" y="2780"/>
                  </a:lnTo>
                  <a:lnTo>
                    <a:pt x="2307" y="2807"/>
                  </a:lnTo>
                  <a:lnTo>
                    <a:pt x="2231" y="2826"/>
                  </a:lnTo>
                  <a:lnTo>
                    <a:pt x="2153" y="2838"/>
                  </a:lnTo>
                  <a:lnTo>
                    <a:pt x="2072" y="2843"/>
                  </a:lnTo>
                  <a:lnTo>
                    <a:pt x="1990" y="2838"/>
                  </a:lnTo>
                  <a:lnTo>
                    <a:pt x="1912" y="2826"/>
                  </a:lnTo>
                  <a:lnTo>
                    <a:pt x="1835" y="2807"/>
                  </a:lnTo>
                  <a:lnTo>
                    <a:pt x="1763" y="2780"/>
                  </a:lnTo>
                  <a:lnTo>
                    <a:pt x="1694" y="2746"/>
                  </a:lnTo>
                  <a:lnTo>
                    <a:pt x="1627" y="2707"/>
                  </a:lnTo>
                  <a:lnTo>
                    <a:pt x="1567" y="2661"/>
                  </a:lnTo>
                  <a:lnTo>
                    <a:pt x="1511" y="2610"/>
                  </a:lnTo>
                  <a:lnTo>
                    <a:pt x="1459" y="2554"/>
                  </a:lnTo>
                  <a:lnTo>
                    <a:pt x="1413" y="2494"/>
                  </a:lnTo>
                  <a:lnTo>
                    <a:pt x="1373" y="2428"/>
                  </a:lnTo>
                  <a:lnTo>
                    <a:pt x="1340" y="2360"/>
                  </a:lnTo>
                  <a:lnTo>
                    <a:pt x="1313" y="2287"/>
                  </a:lnTo>
                  <a:lnTo>
                    <a:pt x="1294" y="2211"/>
                  </a:lnTo>
                  <a:lnTo>
                    <a:pt x="1281" y="2133"/>
                  </a:lnTo>
                  <a:lnTo>
                    <a:pt x="1278" y="2052"/>
                  </a:lnTo>
                  <a:lnTo>
                    <a:pt x="1281" y="1977"/>
                  </a:lnTo>
                  <a:lnTo>
                    <a:pt x="1291" y="1906"/>
                  </a:lnTo>
                  <a:lnTo>
                    <a:pt x="1307" y="1835"/>
                  </a:lnTo>
                  <a:lnTo>
                    <a:pt x="1330" y="1768"/>
                  </a:lnTo>
                  <a:lnTo>
                    <a:pt x="1359" y="1705"/>
                  </a:lnTo>
                  <a:lnTo>
                    <a:pt x="1393" y="1643"/>
                  </a:lnTo>
                  <a:lnTo>
                    <a:pt x="1431" y="1585"/>
                  </a:lnTo>
                  <a:lnTo>
                    <a:pt x="1476" y="1531"/>
                  </a:lnTo>
                  <a:lnTo>
                    <a:pt x="1524" y="1481"/>
                  </a:lnTo>
                  <a:lnTo>
                    <a:pt x="1576" y="1435"/>
                  </a:lnTo>
                  <a:lnTo>
                    <a:pt x="1633" y="1394"/>
                  </a:lnTo>
                  <a:lnTo>
                    <a:pt x="1693" y="1358"/>
                  </a:lnTo>
                  <a:lnTo>
                    <a:pt x="1756" y="1327"/>
                  </a:lnTo>
                  <a:lnTo>
                    <a:pt x="1823" y="1302"/>
                  </a:lnTo>
                  <a:lnTo>
                    <a:pt x="1892" y="1282"/>
                  </a:lnTo>
                  <a:lnTo>
                    <a:pt x="1963" y="1270"/>
                  </a:lnTo>
                  <a:lnTo>
                    <a:pt x="1642" y="46"/>
                  </a:lnTo>
                  <a:lnTo>
                    <a:pt x="1629" y="47"/>
                  </a:lnTo>
                  <a:lnTo>
                    <a:pt x="1615" y="50"/>
                  </a:lnTo>
                  <a:lnTo>
                    <a:pt x="1602" y="53"/>
                  </a:lnTo>
                  <a:lnTo>
                    <a:pt x="1587" y="56"/>
                  </a:lnTo>
                  <a:lnTo>
                    <a:pt x="1574" y="59"/>
                  </a:lnTo>
                  <a:lnTo>
                    <a:pt x="1559" y="63"/>
                  </a:lnTo>
                  <a:lnTo>
                    <a:pt x="1545" y="66"/>
                  </a:lnTo>
                  <a:lnTo>
                    <a:pt x="1531" y="69"/>
                  </a:lnTo>
                  <a:lnTo>
                    <a:pt x="1516" y="73"/>
                  </a:lnTo>
                  <a:lnTo>
                    <a:pt x="1503" y="77"/>
                  </a:lnTo>
                  <a:lnTo>
                    <a:pt x="1488" y="82"/>
                  </a:lnTo>
                  <a:lnTo>
                    <a:pt x="1475" y="86"/>
                  </a:lnTo>
                  <a:lnTo>
                    <a:pt x="1461" y="89"/>
                  </a:lnTo>
                  <a:lnTo>
                    <a:pt x="1449" y="94"/>
                  </a:lnTo>
                  <a:lnTo>
                    <a:pt x="1435" y="98"/>
                  </a:lnTo>
                  <a:lnTo>
                    <a:pt x="1424" y="104"/>
                  </a:lnTo>
                  <a:lnTo>
                    <a:pt x="1743" y="1251"/>
                  </a:lnTo>
                  <a:lnTo>
                    <a:pt x="1725" y="1256"/>
                  </a:lnTo>
                  <a:lnTo>
                    <a:pt x="1134" y="224"/>
                  </a:lnTo>
                  <a:lnTo>
                    <a:pt x="1121" y="229"/>
                  </a:lnTo>
                  <a:lnTo>
                    <a:pt x="1107" y="236"/>
                  </a:lnTo>
                  <a:lnTo>
                    <a:pt x="1093" y="243"/>
                  </a:lnTo>
                  <a:lnTo>
                    <a:pt x="1079" y="249"/>
                  </a:lnTo>
                  <a:lnTo>
                    <a:pt x="1066" y="256"/>
                  </a:lnTo>
                  <a:lnTo>
                    <a:pt x="1052" y="264"/>
                  </a:lnTo>
                  <a:lnTo>
                    <a:pt x="1038" y="272"/>
                  </a:lnTo>
                  <a:lnTo>
                    <a:pt x="1024" y="280"/>
                  </a:lnTo>
                  <a:lnTo>
                    <a:pt x="1011" y="287"/>
                  </a:lnTo>
                  <a:lnTo>
                    <a:pt x="997" y="296"/>
                  </a:lnTo>
                  <a:lnTo>
                    <a:pt x="985" y="304"/>
                  </a:lnTo>
                  <a:lnTo>
                    <a:pt x="971" y="312"/>
                  </a:lnTo>
                  <a:lnTo>
                    <a:pt x="959" y="321"/>
                  </a:lnTo>
                  <a:lnTo>
                    <a:pt x="946" y="329"/>
                  </a:lnTo>
                  <a:lnTo>
                    <a:pt x="935" y="338"/>
                  </a:lnTo>
                  <a:lnTo>
                    <a:pt x="924" y="347"/>
                  </a:lnTo>
                  <a:lnTo>
                    <a:pt x="1509" y="1309"/>
                  </a:lnTo>
                  <a:lnTo>
                    <a:pt x="1495" y="1320"/>
                  </a:lnTo>
                  <a:lnTo>
                    <a:pt x="690" y="527"/>
                  </a:lnTo>
                  <a:lnTo>
                    <a:pt x="678" y="535"/>
                  </a:lnTo>
                  <a:lnTo>
                    <a:pt x="667" y="544"/>
                  </a:lnTo>
                  <a:lnTo>
                    <a:pt x="655" y="554"/>
                  </a:lnTo>
                  <a:lnTo>
                    <a:pt x="644" y="566"/>
                  </a:lnTo>
                  <a:lnTo>
                    <a:pt x="632" y="576"/>
                  </a:lnTo>
                  <a:lnTo>
                    <a:pt x="621" y="587"/>
                  </a:lnTo>
                  <a:lnTo>
                    <a:pt x="608" y="598"/>
                  </a:lnTo>
                  <a:lnTo>
                    <a:pt x="597" y="609"/>
                  </a:lnTo>
                  <a:lnTo>
                    <a:pt x="586" y="622"/>
                  </a:lnTo>
                  <a:lnTo>
                    <a:pt x="575" y="633"/>
                  </a:lnTo>
                  <a:lnTo>
                    <a:pt x="563" y="644"/>
                  </a:lnTo>
                  <a:lnTo>
                    <a:pt x="553" y="656"/>
                  </a:lnTo>
                  <a:lnTo>
                    <a:pt x="543" y="667"/>
                  </a:lnTo>
                  <a:lnTo>
                    <a:pt x="533" y="679"/>
                  </a:lnTo>
                  <a:lnTo>
                    <a:pt x="523" y="690"/>
                  </a:lnTo>
                  <a:lnTo>
                    <a:pt x="515" y="702"/>
                  </a:lnTo>
                  <a:lnTo>
                    <a:pt x="1291" y="1438"/>
                  </a:lnTo>
                  <a:lnTo>
                    <a:pt x="1279" y="1452"/>
                  </a:lnTo>
                  <a:lnTo>
                    <a:pt x="350" y="918"/>
                  </a:lnTo>
                  <a:lnTo>
                    <a:pt x="340" y="930"/>
                  </a:lnTo>
                  <a:lnTo>
                    <a:pt x="331" y="943"/>
                  </a:lnTo>
                  <a:lnTo>
                    <a:pt x="321" y="957"/>
                  </a:lnTo>
                  <a:lnTo>
                    <a:pt x="312" y="970"/>
                  </a:lnTo>
                  <a:lnTo>
                    <a:pt x="303" y="985"/>
                  </a:lnTo>
                  <a:lnTo>
                    <a:pt x="294" y="999"/>
                  </a:lnTo>
                  <a:lnTo>
                    <a:pt x="285" y="1015"/>
                  </a:lnTo>
                  <a:lnTo>
                    <a:pt x="276" y="1030"/>
                  </a:lnTo>
                  <a:lnTo>
                    <a:pt x="267" y="1045"/>
                  </a:lnTo>
                  <a:lnTo>
                    <a:pt x="259" y="1060"/>
                  </a:lnTo>
                  <a:lnTo>
                    <a:pt x="251" y="1075"/>
                  </a:lnTo>
                  <a:lnTo>
                    <a:pt x="243" y="1091"/>
                  </a:lnTo>
                  <a:lnTo>
                    <a:pt x="235" y="1106"/>
                  </a:lnTo>
                  <a:lnTo>
                    <a:pt x="227" y="1120"/>
                  </a:lnTo>
                  <a:lnTo>
                    <a:pt x="221" y="1136"/>
                  </a:lnTo>
                  <a:lnTo>
                    <a:pt x="215" y="1150"/>
                  </a:lnTo>
                  <a:lnTo>
                    <a:pt x="1104" y="1636"/>
                  </a:lnTo>
                  <a:lnTo>
                    <a:pt x="1097" y="1654"/>
                  </a:lnTo>
                  <a:lnTo>
                    <a:pt x="117" y="1383"/>
                  </a:lnTo>
                  <a:lnTo>
                    <a:pt x="110" y="1397"/>
                  </a:lnTo>
                  <a:lnTo>
                    <a:pt x="105" y="1414"/>
                  </a:lnTo>
                  <a:lnTo>
                    <a:pt x="99" y="1431"/>
                  </a:lnTo>
                  <a:lnTo>
                    <a:pt x="92" y="1448"/>
                  </a:lnTo>
                  <a:lnTo>
                    <a:pt x="88" y="1464"/>
                  </a:lnTo>
                  <a:lnTo>
                    <a:pt x="82" y="1482"/>
                  </a:lnTo>
                  <a:lnTo>
                    <a:pt x="77" y="1499"/>
                  </a:lnTo>
                  <a:lnTo>
                    <a:pt x="72" y="1517"/>
                  </a:lnTo>
                  <a:lnTo>
                    <a:pt x="67" y="1535"/>
                  </a:lnTo>
                  <a:lnTo>
                    <a:pt x="62" y="1553"/>
                  </a:lnTo>
                  <a:lnTo>
                    <a:pt x="59" y="1571"/>
                  </a:lnTo>
                  <a:lnTo>
                    <a:pt x="54" y="1588"/>
                  </a:lnTo>
                  <a:lnTo>
                    <a:pt x="51" y="1606"/>
                  </a:lnTo>
                  <a:lnTo>
                    <a:pt x="48" y="1623"/>
                  </a:lnTo>
                  <a:lnTo>
                    <a:pt x="44" y="1641"/>
                  </a:lnTo>
                  <a:lnTo>
                    <a:pt x="42" y="1658"/>
                  </a:lnTo>
                  <a:lnTo>
                    <a:pt x="976" y="1885"/>
                  </a:lnTo>
                  <a:lnTo>
                    <a:pt x="972" y="1903"/>
                  </a:lnTo>
                  <a:lnTo>
                    <a:pt x="9" y="1904"/>
                  </a:lnTo>
                  <a:lnTo>
                    <a:pt x="8" y="1911"/>
                  </a:lnTo>
                  <a:lnTo>
                    <a:pt x="7" y="1920"/>
                  </a:lnTo>
                  <a:lnTo>
                    <a:pt x="7" y="1930"/>
                  </a:lnTo>
                  <a:lnTo>
                    <a:pt x="6" y="1939"/>
                  </a:lnTo>
                  <a:lnTo>
                    <a:pt x="5" y="1949"/>
                  </a:lnTo>
                  <a:lnTo>
                    <a:pt x="5" y="1958"/>
                  </a:lnTo>
                  <a:lnTo>
                    <a:pt x="4" y="1968"/>
                  </a:lnTo>
                  <a:lnTo>
                    <a:pt x="3" y="1979"/>
                  </a:lnTo>
                  <a:lnTo>
                    <a:pt x="3" y="1987"/>
                  </a:lnTo>
                  <a:lnTo>
                    <a:pt x="1" y="1998"/>
                  </a:lnTo>
                  <a:lnTo>
                    <a:pt x="1" y="2008"/>
                  </a:lnTo>
                  <a:lnTo>
                    <a:pt x="0" y="2017"/>
                  </a:lnTo>
                  <a:lnTo>
                    <a:pt x="0" y="2027"/>
                  </a:lnTo>
                  <a:lnTo>
                    <a:pt x="0" y="2036"/>
                  </a:lnTo>
                  <a:lnTo>
                    <a:pt x="0" y="2046"/>
                  </a:lnTo>
                  <a:lnTo>
                    <a:pt x="0" y="2055"/>
                  </a:lnTo>
                  <a:lnTo>
                    <a:pt x="0" y="2062"/>
                  </a:lnTo>
                  <a:lnTo>
                    <a:pt x="0" y="2071"/>
                  </a:lnTo>
                  <a:lnTo>
                    <a:pt x="0" y="2080"/>
                  </a:lnTo>
                  <a:lnTo>
                    <a:pt x="0" y="2090"/>
                  </a:lnTo>
                  <a:lnTo>
                    <a:pt x="1" y="2099"/>
                  </a:lnTo>
                  <a:lnTo>
                    <a:pt x="1" y="2108"/>
                  </a:lnTo>
                  <a:lnTo>
                    <a:pt x="3" y="2118"/>
                  </a:lnTo>
                  <a:lnTo>
                    <a:pt x="3" y="2127"/>
                  </a:lnTo>
                  <a:lnTo>
                    <a:pt x="4" y="2136"/>
                  </a:lnTo>
                  <a:lnTo>
                    <a:pt x="5" y="2146"/>
                  </a:lnTo>
                  <a:lnTo>
                    <a:pt x="5" y="2155"/>
                  </a:lnTo>
                  <a:lnTo>
                    <a:pt x="6" y="2165"/>
                  </a:lnTo>
                  <a:lnTo>
                    <a:pt x="7" y="2174"/>
                  </a:lnTo>
                  <a:lnTo>
                    <a:pt x="7" y="2183"/>
                  </a:lnTo>
                  <a:lnTo>
                    <a:pt x="8" y="2192"/>
                  </a:lnTo>
                  <a:lnTo>
                    <a:pt x="9" y="2201"/>
                  </a:lnTo>
                  <a:lnTo>
                    <a:pt x="915" y="2193"/>
                  </a:lnTo>
                  <a:lnTo>
                    <a:pt x="917" y="2211"/>
                  </a:lnTo>
                  <a:lnTo>
                    <a:pt x="37" y="2428"/>
                  </a:lnTo>
                  <a:lnTo>
                    <a:pt x="40" y="2447"/>
                  </a:lnTo>
                  <a:lnTo>
                    <a:pt x="44" y="2466"/>
                  </a:lnTo>
                  <a:lnTo>
                    <a:pt x="48" y="2486"/>
                  </a:lnTo>
                  <a:lnTo>
                    <a:pt x="51" y="2505"/>
                  </a:lnTo>
                  <a:lnTo>
                    <a:pt x="55" y="2524"/>
                  </a:lnTo>
                  <a:lnTo>
                    <a:pt x="60" y="2543"/>
                  </a:lnTo>
                  <a:lnTo>
                    <a:pt x="64" y="2562"/>
                  </a:lnTo>
                  <a:lnTo>
                    <a:pt x="69" y="2581"/>
                  </a:lnTo>
                  <a:lnTo>
                    <a:pt x="75" y="2600"/>
                  </a:lnTo>
                  <a:lnTo>
                    <a:pt x="79" y="2619"/>
                  </a:lnTo>
                  <a:lnTo>
                    <a:pt x="85" y="2637"/>
                  </a:lnTo>
                  <a:lnTo>
                    <a:pt x="91" y="2656"/>
                  </a:lnTo>
                  <a:lnTo>
                    <a:pt x="97" y="2674"/>
                  </a:lnTo>
                  <a:lnTo>
                    <a:pt x="104" y="2692"/>
                  </a:lnTo>
                  <a:lnTo>
                    <a:pt x="109" y="2710"/>
                  </a:lnTo>
                  <a:lnTo>
                    <a:pt x="117" y="2729"/>
                  </a:lnTo>
                  <a:lnTo>
                    <a:pt x="935" y="2506"/>
                  </a:lnTo>
                  <a:lnTo>
                    <a:pt x="942" y="2523"/>
                  </a:lnTo>
                  <a:lnTo>
                    <a:pt x="200" y="2931"/>
                  </a:lnTo>
                  <a:lnTo>
                    <a:pt x="208" y="2949"/>
                  </a:lnTo>
                  <a:lnTo>
                    <a:pt x="217" y="2967"/>
                  </a:lnTo>
                  <a:lnTo>
                    <a:pt x="226" y="2986"/>
                  </a:lnTo>
                  <a:lnTo>
                    <a:pt x="235" y="3004"/>
                  </a:lnTo>
                  <a:lnTo>
                    <a:pt x="245" y="3021"/>
                  </a:lnTo>
                  <a:lnTo>
                    <a:pt x="254" y="3039"/>
                  </a:lnTo>
                  <a:lnTo>
                    <a:pt x="264" y="3057"/>
                  </a:lnTo>
                  <a:lnTo>
                    <a:pt x="275" y="3075"/>
                  </a:lnTo>
                  <a:lnTo>
                    <a:pt x="285" y="3093"/>
                  </a:lnTo>
                  <a:lnTo>
                    <a:pt x="296" y="3110"/>
                  </a:lnTo>
                  <a:lnTo>
                    <a:pt x="306" y="3128"/>
                  </a:lnTo>
                  <a:lnTo>
                    <a:pt x="317" y="3144"/>
                  </a:lnTo>
                  <a:lnTo>
                    <a:pt x="328" y="3161"/>
                  </a:lnTo>
                  <a:lnTo>
                    <a:pt x="340" y="3179"/>
                  </a:lnTo>
                  <a:lnTo>
                    <a:pt x="351" y="3196"/>
                  </a:lnTo>
                  <a:lnTo>
                    <a:pt x="363" y="3213"/>
                  </a:lnTo>
                  <a:lnTo>
                    <a:pt x="1035" y="2827"/>
                  </a:lnTo>
                  <a:lnTo>
                    <a:pt x="1047" y="2840"/>
                  </a:lnTo>
                  <a:lnTo>
                    <a:pt x="490" y="3379"/>
                  </a:lnTo>
                  <a:lnTo>
                    <a:pt x="503" y="3395"/>
                  </a:lnTo>
                  <a:lnTo>
                    <a:pt x="516" y="3410"/>
                  </a:lnTo>
                  <a:lnTo>
                    <a:pt x="530" y="3426"/>
                  </a:lnTo>
                  <a:lnTo>
                    <a:pt x="544" y="3442"/>
                  </a:lnTo>
                  <a:lnTo>
                    <a:pt x="558" y="3457"/>
                  </a:lnTo>
                  <a:lnTo>
                    <a:pt x="572" y="3473"/>
                  </a:lnTo>
                  <a:lnTo>
                    <a:pt x="587" y="3488"/>
                  </a:lnTo>
                  <a:lnTo>
                    <a:pt x="602" y="3503"/>
                  </a:lnTo>
                  <a:lnTo>
                    <a:pt x="617" y="3518"/>
                  </a:lnTo>
                  <a:lnTo>
                    <a:pt x="632" y="3532"/>
                  </a:lnTo>
                  <a:lnTo>
                    <a:pt x="648" y="3547"/>
                  </a:lnTo>
                  <a:lnTo>
                    <a:pt x="663" y="3561"/>
                  </a:lnTo>
                  <a:lnTo>
                    <a:pt x="679" y="3576"/>
                  </a:lnTo>
                  <a:lnTo>
                    <a:pt x="695" y="3589"/>
                  </a:lnTo>
                  <a:lnTo>
                    <a:pt x="711" y="3603"/>
                  </a:lnTo>
                  <a:lnTo>
                    <a:pt x="727" y="3617"/>
                  </a:lnTo>
                  <a:lnTo>
                    <a:pt x="1229" y="3124"/>
                  </a:lnTo>
                  <a:lnTo>
                    <a:pt x="1243" y="3134"/>
                  </a:lnTo>
                  <a:lnTo>
                    <a:pt x="886" y="3738"/>
                  </a:lnTo>
                  <a:lnTo>
                    <a:pt x="903" y="3750"/>
                  </a:lnTo>
                  <a:lnTo>
                    <a:pt x="921" y="3763"/>
                  </a:lnTo>
                  <a:lnTo>
                    <a:pt x="939" y="3775"/>
                  </a:lnTo>
                  <a:lnTo>
                    <a:pt x="957" y="3787"/>
                  </a:lnTo>
                  <a:lnTo>
                    <a:pt x="976" y="3798"/>
                  </a:lnTo>
                  <a:lnTo>
                    <a:pt x="994" y="3811"/>
                  </a:lnTo>
                  <a:lnTo>
                    <a:pt x="1013" y="3822"/>
                  </a:lnTo>
                  <a:lnTo>
                    <a:pt x="1032" y="3833"/>
                  </a:lnTo>
                  <a:lnTo>
                    <a:pt x="1051" y="3843"/>
                  </a:lnTo>
                  <a:lnTo>
                    <a:pt x="1070" y="3854"/>
                  </a:lnTo>
                  <a:lnTo>
                    <a:pt x="1089" y="3864"/>
                  </a:lnTo>
                  <a:lnTo>
                    <a:pt x="1108" y="3874"/>
                  </a:lnTo>
                  <a:lnTo>
                    <a:pt x="1129" y="3884"/>
                  </a:lnTo>
                  <a:lnTo>
                    <a:pt x="1148" y="3894"/>
                  </a:lnTo>
                  <a:lnTo>
                    <a:pt x="1168" y="3903"/>
                  </a:lnTo>
                  <a:lnTo>
                    <a:pt x="1189" y="3913"/>
                  </a:lnTo>
                  <a:lnTo>
                    <a:pt x="1514" y="3362"/>
                  </a:lnTo>
                  <a:lnTo>
                    <a:pt x="1531" y="3369"/>
                  </a:lnTo>
                  <a:lnTo>
                    <a:pt x="1362" y="3985"/>
                  </a:lnTo>
                  <a:lnTo>
                    <a:pt x="1382" y="3993"/>
                  </a:lnTo>
                  <a:lnTo>
                    <a:pt x="1404" y="4001"/>
                  </a:lnTo>
                  <a:lnTo>
                    <a:pt x="1424" y="4007"/>
                  </a:lnTo>
                  <a:lnTo>
                    <a:pt x="1445" y="4015"/>
                  </a:lnTo>
                  <a:lnTo>
                    <a:pt x="1468" y="4022"/>
                  </a:lnTo>
                  <a:lnTo>
                    <a:pt x="1489" y="4027"/>
                  </a:lnTo>
                  <a:lnTo>
                    <a:pt x="1511" y="4034"/>
                  </a:lnTo>
                  <a:lnTo>
                    <a:pt x="1533" y="4040"/>
                  </a:lnTo>
                  <a:lnTo>
                    <a:pt x="1556" y="4045"/>
                  </a:lnTo>
                  <a:lnTo>
                    <a:pt x="1578" y="4051"/>
                  </a:lnTo>
                  <a:lnTo>
                    <a:pt x="1600" y="4056"/>
                  </a:lnTo>
                  <a:lnTo>
                    <a:pt x="1623" y="4061"/>
                  </a:lnTo>
                  <a:lnTo>
                    <a:pt x="1647" y="4065"/>
                  </a:lnTo>
                  <a:lnTo>
                    <a:pt x="1669" y="4070"/>
                  </a:lnTo>
                  <a:lnTo>
                    <a:pt x="1693" y="4073"/>
                  </a:lnTo>
                  <a:lnTo>
                    <a:pt x="1716" y="4078"/>
                  </a:lnTo>
                  <a:lnTo>
                    <a:pt x="1872" y="3509"/>
                  </a:lnTo>
                  <a:lnTo>
                    <a:pt x="1889" y="3511"/>
                  </a:lnTo>
                  <a:lnTo>
                    <a:pt x="1894" y="4100"/>
                  </a:lnTo>
                  <a:lnTo>
                    <a:pt x="1904" y="4100"/>
                  </a:lnTo>
                  <a:lnTo>
                    <a:pt x="1915" y="4101"/>
                  </a:lnTo>
                  <a:lnTo>
                    <a:pt x="1925" y="4102"/>
                  </a:lnTo>
                  <a:lnTo>
                    <a:pt x="1936" y="4103"/>
                  </a:lnTo>
                  <a:lnTo>
                    <a:pt x="1947" y="4105"/>
                  </a:lnTo>
                  <a:lnTo>
                    <a:pt x="1958" y="4106"/>
                  </a:lnTo>
                  <a:lnTo>
                    <a:pt x="1969" y="4106"/>
                  </a:lnTo>
                  <a:lnTo>
                    <a:pt x="1979" y="4107"/>
                  </a:lnTo>
                  <a:lnTo>
                    <a:pt x="1990" y="4107"/>
                  </a:lnTo>
                  <a:lnTo>
                    <a:pt x="2002" y="4108"/>
                  </a:lnTo>
                  <a:lnTo>
                    <a:pt x="2012" y="4108"/>
                  </a:lnTo>
                  <a:lnTo>
                    <a:pt x="2023" y="4109"/>
                  </a:lnTo>
                  <a:lnTo>
                    <a:pt x="2034" y="4109"/>
                  </a:lnTo>
                  <a:lnTo>
                    <a:pt x="2045" y="4109"/>
                  </a:lnTo>
                  <a:lnTo>
                    <a:pt x="2057" y="4109"/>
                  </a:lnTo>
                  <a:lnTo>
                    <a:pt x="2068" y="4110"/>
                  </a:lnTo>
                  <a:lnTo>
                    <a:pt x="2080" y="4109"/>
                  </a:lnTo>
                  <a:lnTo>
                    <a:pt x="2094" y="4109"/>
                  </a:lnTo>
                  <a:lnTo>
                    <a:pt x="2106" y="4109"/>
                  </a:lnTo>
                  <a:lnTo>
                    <a:pt x="2120" y="4109"/>
                  </a:lnTo>
                  <a:lnTo>
                    <a:pt x="2132" y="4108"/>
                  </a:lnTo>
                  <a:lnTo>
                    <a:pt x="2145" y="4108"/>
                  </a:lnTo>
                  <a:lnTo>
                    <a:pt x="2158" y="4107"/>
                  </a:lnTo>
                  <a:lnTo>
                    <a:pt x="2171" y="4106"/>
                  </a:lnTo>
                  <a:lnTo>
                    <a:pt x="2184" y="4105"/>
                  </a:lnTo>
                  <a:lnTo>
                    <a:pt x="2197" y="4105"/>
                  </a:lnTo>
                  <a:lnTo>
                    <a:pt x="2210" y="4103"/>
                  </a:lnTo>
                  <a:lnTo>
                    <a:pt x="2223" y="4102"/>
                  </a:lnTo>
                  <a:lnTo>
                    <a:pt x="2235" y="4101"/>
                  </a:lnTo>
                  <a:lnTo>
                    <a:pt x="2249" y="4100"/>
                  </a:lnTo>
                  <a:lnTo>
                    <a:pt x="2261" y="4099"/>
                  </a:lnTo>
                  <a:lnTo>
                    <a:pt x="2275" y="4098"/>
                  </a:lnTo>
                  <a:lnTo>
                    <a:pt x="2275" y="3551"/>
                  </a:lnTo>
                  <a:lnTo>
                    <a:pt x="2293" y="3548"/>
                  </a:lnTo>
                  <a:lnTo>
                    <a:pt x="2443" y="4073"/>
                  </a:lnTo>
                  <a:lnTo>
                    <a:pt x="2469" y="4069"/>
                  </a:lnTo>
                  <a:lnTo>
                    <a:pt x="2495" y="4064"/>
                  </a:lnTo>
                  <a:lnTo>
                    <a:pt x="2521" y="4059"/>
                  </a:lnTo>
                  <a:lnTo>
                    <a:pt x="2547" y="4053"/>
                  </a:lnTo>
                  <a:lnTo>
                    <a:pt x="2572" y="4048"/>
                  </a:lnTo>
                  <a:lnTo>
                    <a:pt x="2597" y="4041"/>
                  </a:lnTo>
                  <a:lnTo>
                    <a:pt x="2622" y="4035"/>
                  </a:lnTo>
                  <a:lnTo>
                    <a:pt x="2647" y="4027"/>
                  </a:lnTo>
                  <a:lnTo>
                    <a:pt x="2671" y="4021"/>
                  </a:lnTo>
                  <a:lnTo>
                    <a:pt x="2695" y="4013"/>
                  </a:lnTo>
                  <a:lnTo>
                    <a:pt x="2719" y="4005"/>
                  </a:lnTo>
                  <a:lnTo>
                    <a:pt x="2742" y="3997"/>
                  </a:lnTo>
                  <a:lnTo>
                    <a:pt x="2765" y="3988"/>
                  </a:lnTo>
                  <a:lnTo>
                    <a:pt x="2787" y="3980"/>
                  </a:lnTo>
                  <a:lnTo>
                    <a:pt x="2810" y="3972"/>
                  </a:lnTo>
                  <a:lnTo>
                    <a:pt x="2832" y="3963"/>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6" name="Picture 2" descr="C:\Users\ButleBe\AppData\Local\Microsoft\Windows\Temporary Internet Files\Content.Outlook\D0Z0FY3O\Kidde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32504" y="6392433"/>
            <a:ext cx="1311496" cy="465567"/>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LOGO"/>
          <p:cNvGrpSpPr>
            <a:grpSpLocks noChangeAspect="1"/>
          </p:cNvGrpSpPr>
          <p:nvPr userDrawn="1"/>
        </p:nvGrpSpPr>
        <p:grpSpPr>
          <a:xfrm>
            <a:off x="85219" y="6529420"/>
            <a:ext cx="1451728" cy="259920"/>
            <a:chOff x="0" y="3429000"/>
            <a:chExt cx="6029325" cy="1079500"/>
          </a:xfrm>
        </p:grpSpPr>
        <p:sp>
          <p:nvSpPr>
            <p:cNvPr id="48" name="Freeform 51"/>
            <p:cNvSpPr>
              <a:spLocks/>
            </p:cNvSpPr>
            <p:nvPr/>
          </p:nvSpPr>
          <p:spPr bwMode="auto">
            <a:xfrm>
              <a:off x="1409700" y="3502025"/>
              <a:ext cx="260350" cy="409575"/>
            </a:xfrm>
            <a:custGeom>
              <a:avLst/>
              <a:gdLst/>
              <a:ahLst/>
              <a:cxnLst>
                <a:cxn ang="0">
                  <a:pos x="0" y="0"/>
                </a:cxn>
                <a:cxn ang="0">
                  <a:pos x="64" y="0"/>
                </a:cxn>
                <a:cxn ang="0">
                  <a:pos x="64" y="188"/>
                </a:cxn>
                <a:cxn ang="0">
                  <a:pos x="64" y="188"/>
                </a:cxn>
                <a:cxn ang="0">
                  <a:pos x="66" y="196"/>
                </a:cxn>
                <a:cxn ang="0">
                  <a:pos x="68" y="204"/>
                </a:cxn>
                <a:cxn ang="0">
                  <a:pos x="74" y="208"/>
                </a:cxn>
                <a:cxn ang="0">
                  <a:pos x="82" y="210"/>
                </a:cxn>
                <a:cxn ang="0">
                  <a:pos x="82" y="210"/>
                </a:cxn>
                <a:cxn ang="0">
                  <a:pos x="90" y="208"/>
                </a:cxn>
                <a:cxn ang="0">
                  <a:pos x="96" y="204"/>
                </a:cxn>
                <a:cxn ang="0">
                  <a:pos x="98" y="198"/>
                </a:cxn>
                <a:cxn ang="0">
                  <a:pos x="100" y="188"/>
                </a:cxn>
                <a:cxn ang="0">
                  <a:pos x="100" y="0"/>
                </a:cxn>
                <a:cxn ang="0">
                  <a:pos x="164" y="0"/>
                </a:cxn>
                <a:cxn ang="0">
                  <a:pos x="164" y="182"/>
                </a:cxn>
                <a:cxn ang="0">
                  <a:pos x="164" y="182"/>
                </a:cxn>
                <a:cxn ang="0">
                  <a:pos x="162" y="198"/>
                </a:cxn>
                <a:cxn ang="0">
                  <a:pos x="160" y="212"/>
                </a:cxn>
                <a:cxn ang="0">
                  <a:pos x="154" y="224"/>
                </a:cxn>
                <a:cxn ang="0">
                  <a:pos x="146" y="236"/>
                </a:cxn>
                <a:cxn ang="0">
                  <a:pos x="134" y="244"/>
                </a:cxn>
                <a:cxn ang="0">
                  <a:pos x="120" y="252"/>
                </a:cxn>
                <a:cxn ang="0">
                  <a:pos x="102" y="256"/>
                </a:cxn>
                <a:cxn ang="0">
                  <a:pos x="82" y="258"/>
                </a:cxn>
                <a:cxn ang="0">
                  <a:pos x="82" y="258"/>
                </a:cxn>
                <a:cxn ang="0">
                  <a:pos x="64" y="256"/>
                </a:cxn>
                <a:cxn ang="0">
                  <a:pos x="48" y="254"/>
                </a:cxn>
                <a:cxn ang="0">
                  <a:pos x="34" y="248"/>
                </a:cxn>
                <a:cxn ang="0">
                  <a:pos x="22" y="240"/>
                </a:cxn>
                <a:cxn ang="0">
                  <a:pos x="14" y="228"/>
                </a:cxn>
                <a:cxn ang="0">
                  <a:pos x="6" y="216"/>
                </a:cxn>
                <a:cxn ang="0">
                  <a:pos x="2" y="200"/>
                </a:cxn>
                <a:cxn ang="0">
                  <a:pos x="0" y="182"/>
                </a:cxn>
                <a:cxn ang="0">
                  <a:pos x="0" y="0"/>
                </a:cxn>
              </a:cxnLst>
              <a:rect l="0" t="0" r="r" b="b"/>
              <a:pathLst>
                <a:path w="164" h="258">
                  <a:moveTo>
                    <a:pt x="0" y="0"/>
                  </a:moveTo>
                  <a:lnTo>
                    <a:pt x="64" y="0"/>
                  </a:lnTo>
                  <a:lnTo>
                    <a:pt x="64" y="188"/>
                  </a:lnTo>
                  <a:lnTo>
                    <a:pt x="64" y="188"/>
                  </a:lnTo>
                  <a:lnTo>
                    <a:pt x="66" y="196"/>
                  </a:lnTo>
                  <a:lnTo>
                    <a:pt x="68" y="204"/>
                  </a:lnTo>
                  <a:lnTo>
                    <a:pt x="74" y="208"/>
                  </a:lnTo>
                  <a:lnTo>
                    <a:pt x="82" y="210"/>
                  </a:lnTo>
                  <a:lnTo>
                    <a:pt x="82" y="210"/>
                  </a:lnTo>
                  <a:lnTo>
                    <a:pt x="90" y="208"/>
                  </a:lnTo>
                  <a:lnTo>
                    <a:pt x="96" y="204"/>
                  </a:lnTo>
                  <a:lnTo>
                    <a:pt x="98" y="198"/>
                  </a:lnTo>
                  <a:lnTo>
                    <a:pt x="100" y="188"/>
                  </a:lnTo>
                  <a:lnTo>
                    <a:pt x="100" y="0"/>
                  </a:lnTo>
                  <a:lnTo>
                    <a:pt x="164" y="0"/>
                  </a:lnTo>
                  <a:lnTo>
                    <a:pt x="164" y="182"/>
                  </a:lnTo>
                  <a:lnTo>
                    <a:pt x="164" y="182"/>
                  </a:lnTo>
                  <a:lnTo>
                    <a:pt x="162" y="198"/>
                  </a:lnTo>
                  <a:lnTo>
                    <a:pt x="160" y="212"/>
                  </a:lnTo>
                  <a:lnTo>
                    <a:pt x="154" y="224"/>
                  </a:lnTo>
                  <a:lnTo>
                    <a:pt x="146" y="236"/>
                  </a:lnTo>
                  <a:lnTo>
                    <a:pt x="134" y="244"/>
                  </a:lnTo>
                  <a:lnTo>
                    <a:pt x="120" y="252"/>
                  </a:lnTo>
                  <a:lnTo>
                    <a:pt x="102" y="256"/>
                  </a:lnTo>
                  <a:lnTo>
                    <a:pt x="82" y="258"/>
                  </a:lnTo>
                  <a:lnTo>
                    <a:pt x="82" y="258"/>
                  </a:lnTo>
                  <a:lnTo>
                    <a:pt x="64" y="256"/>
                  </a:lnTo>
                  <a:lnTo>
                    <a:pt x="48" y="254"/>
                  </a:lnTo>
                  <a:lnTo>
                    <a:pt x="34" y="248"/>
                  </a:lnTo>
                  <a:lnTo>
                    <a:pt x="22" y="240"/>
                  </a:lnTo>
                  <a:lnTo>
                    <a:pt x="14" y="228"/>
                  </a:lnTo>
                  <a:lnTo>
                    <a:pt x="6" y="216"/>
                  </a:lnTo>
                  <a:lnTo>
                    <a:pt x="2" y="200"/>
                  </a:lnTo>
                  <a:lnTo>
                    <a:pt x="0" y="182"/>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52"/>
            <p:cNvSpPr>
              <a:spLocks/>
            </p:cNvSpPr>
            <p:nvPr/>
          </p:nvSpPr>
          <p:spPr bwMode="auto">
            <a:xfrm>
              <a:off x="1727200" y="3594100"/>
              <a:ext cx="231775" cy="307975"/>
            </a:xfrm>
            <a:custGeom>
              <a:avLst/>
              <a:gdLst/>
              <a:ahLst/>
              <a:cxnLst>
                <a:cxn ang="0">
                  <a:pos x="52" y="6"/>
                </a:cxn>
                <a:cxn ang="0">
                  <a:pos x="54" y="22"/>
                </a:cxn>
                <a:cxn ang="0">
                  <a:pos x="56" y="22"/>
                </a:cxn>
                <a:cxn ang="0">
                  <a:pos x="56" y="22"/>
                </a:cxn>
                <a:cxn ang="0">
                  <a:pos x="60" y="16"/>
                </a:cxn>
                <a:cxn ang="0">
                  <a:pos x="70" y="8"/>
                </a:cxn>
                <a:cxn ang="0">
                  <a:pos x="82" y="2"/>
                </a:cxn>
                <a:cxn ang="0">
                  <a:pos x="90" y="0"/>
                </a:cxn>
                <a:cxn ang="0">
                  <a:pos x="100" y="0"/>
                </a:cxn>
                <a:cxn ang="0">
                  <a:pos x="100" y="0"/>
                </a:cxn>
                <a:cxn ang="0">
                  <a:pos x="110" y="0"/>
                </a:cxn>
                <a:cxn ang="0">
                  <a:pos x="120" y="4"/>
                </a:cxn>
                <a:cxn ang="0">
                  <a:pos x="128" y="8"/>
                </a:cxn>
                <a:cxn ang="0">
                  <a:pos x="134" y="14"/>
                </a:cxn>
                <a:cxn ang="0">
                  <a:pos x="140" y="22"/>
                </a:cxn>
                <a:cxn ang="0">
                  <a:pos x="144" y="30"/>
                </a:cxn>
                <a:cxn ang="0">
                  <a:pos x="146" y="40"/>
                </a:cxn>
                <a:cxn ang="0">
                  <a:pos x="146" y="50"/>
                </a:cxn>
                <a:cxn ang="0">
                  <a:pos x="146" y="50"/>
                </a:cxn>
                <a:cxn ang="0">
                  <a:pos x="146" y="194"/>
                </a:cxn>
                <a:cxn ang="0">
                  <a:pos x="86" y="194"/>
                </a:cxn>
                <a:cxn ang="0">
                  <a:pos x="86" y="194"/>
                </a:cxn>
                <a:cxn ang="0">
                  <a:pos x="86" y="62"/>
                </a:cxn>
                <a:cxn ang="0">
                  <a:pos x="86" y="62"/>
                </a:cxn>
                <a:cxn ang="0">
                  <a:pos x="86" y="56"/>
                </a:cxn>
                <a:cxn ang="0">
                  <a:pos x="82" y="52"/>
                </a:cxn>
                <a:cxn ang="0">
                  <a:pos x="78" y="48"/>
                </a:cxn>
                <a:cxn ang="0">
                  <a:pos x="74" y="48"/>
                </a:cxn>
                <a:cxn ang="0">
                  <a:pos x="74" y="48"/>
                </a:cxn>
                <a:cxn ang="0">
                  <a:pos x="68" y="48"/>
                </a:cxn>
                <a:cxn ang="0">
                  <a:pos x="64" y="50"/>
                </a:cxn>
                <a:cxn ang="0">
                  <a:pos x="62" y="56"/>
                </a:cxn>
                <a:cxn ang="0">
                  <a:pos x="60" y="62"/>
                </a:cxn>
                <a:cxn ang="0">
                  <a:pos x="60" y="194"/>
                </a:cxn>
                <a:cxn ang="0">
                  <a:pos x="0" y="194"/>
                </a:cxn>
                <a:cxn ang="0">
                  <a:pos x="0" y="6"/>
                </a:cxn>
                <a:cxn ang="0">
                  <a:pos x="52" y="6"/>
                </a:cxn>
              </a:cxnLst>
              <a:rect l="0" t="0" r="r" b="b"/>
              <a:pathLst>
                <a:path w="146" h="194">
                  <a:moveTo>
                    <a:pt x="52" y="6"/>
                  </a:moveTo>
                  <a:lnTo>
                    <a:pt x="54" y="22"/>
                  </a:lnTo>
                  <a:lnTo>
                    <a:pt x="56" y="22"/>
                  </a:lnTo>
                  <a:lnTo>
                    <a:pt x="56" y="22"/>
                  </a:lnTo>
                  <a:lnTo>
                    <a:pt x="60" y="16"/>
                  </a:lnTo>
                  <a:lnTo>
                    <a:pt x="70" y="8"/>
                  </a:lnTo>
                  <a:lnTo>
                    <a:pt x="82" y="2"/>
                  </a:lnTo>
                  <a:lnTo>
                    <a:pt x="90" y="0"/>
                  </a:lnTo>
                  <a:lnTo>
                    <a:pt x="100" y="0"/>
                  </a:lnTo>
                  <a:lnTo>
                    <a:pt x="100" y="0"/>
                  </a:lnTo>
                  <a:lnTo>
                    <a:pt x="110" y="0"/>
                  </a:lnTo>
                  <a:lnTo>
                    <a:pt x="120" y="4"/>
                  </a:lnTo>
                  <a:lnTo>
                    <a:pt x="128" y="8"/>
                  </a:lnTo>
                  <a:lnTo>
                    <a:pt x="134" y="14"/>
                  </a:lnTo>
                  <a:lnTo>
                    <a:pt x="140" y="22"/>
                  </a:lnTo>
                  <a:lnTo>
                    <a:pt x="144" y="30"/>
                  </a:lnTo>
                  <a:lnTo>
                    <a:pt x="146" y="40"/>
                  </a:lnTo>
                  <a:lnTo>
                    <a:pt x="146" y="50"/>
                  </a:lnTo>
                  <a:lnTo>
                    <a:pt x="146" y="50"/>
                  </a:lnTo>
                  <a:lnTo>
                    <a:pt x="146" y="194"/>
                  </a:lnTo>
                  <a:lnTo>
                    <a:pt x="86" y="194"/>
                  </a:lnTo>
                  <a:lnTo>
                    <a:pt x="86" y="194"/>
                  </a:lnTo>
                  <a:lnTo>
                    <a:pt x="86" y="62"/>
                  </a:lnTo>
                  <a:lnTo>
                    <a:pt x="86" y="62"/>
                  </a:lnTo>
                  <a:lnTo>
                    <a:pt x="86" y="56"/>
                  </a:lnTo>
                  <a:lnTo>
                    <a:pt x="82" y="52"/>
                  </a:lnTo>
                  <a:lnTo>
                    <a:pt x="78" y="48"/>
                  </a:lnTo>
                  <a:lnTo>
                    <a:pt x="74" y="48"/>
                  </a:lnTo>
                  <a:lnTo>
                    <a:pt x="74" y="48"/>
                  </a:lnTo>
                  <a:lnTo>
                    <a:pt x="68" y="48"/>
                  </a:lnTo>
                  <a:lnTo>
                    <a:pt x="64" y="50"/>
                  </a:lnTo>
                  <a:lnTo>
                    <a:pt x="62" y="56"/>
                  </a:lnTo>
                  <a:lnTo>
                    <a:pt x="60" y="62"/>
                  </a:lnTo>
                  <a:lnTo>
                    <a:pt x="60" y="194"/>
                  </a:lnTo>
                  <a:lnTo>
                    <a:pt x="0" y="194"/>
                  </a:lnTo>
                  <a:lnTo>
                    <a:pt x="0" y="6"/>
                  </a:lnTo>
                  <a:lnTo>
                    <a:pt x="52" y="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53"/>
            <p:cNvSpPr>
              <a:spLocks noEditPoints="1"/>
            </p:cNvSpPr>
            <p:nvPr/>
          </p:nvSpPr>
          <p:spPr bwMode="auto">
            <a:xfrm>
              <a:off x="2016125" y="3502025"/>
              <a:ext cx="98425" cy="400050"/>
            </a:xfrm>
            <a:custGeom>
              <a:avLst/>
              <a:gdLst/>
              <a:ahLst/>
              <a:cxnLst>
                <a:cxn ang="0">
                  <a:pos x="0" y="0"/>
                </a:cxn>
                <a:cxn ang="0">
                  <a:pos x="62" y="0"/>
                </a:cxn>
                <a:cxn ang="0">
                  <a:pos x="62" y="46"/>
                </a:cxn>
                <a:cxn ang="0">
                  <a:pos x="0" y="46"/>
                </a:cxn>
                <a:cxn ang="0">
                  <a:pos x="0" y="0"/>
                </a:cxn>
                <a:cxn ang="0">
                  <a:pos x="0" y="64"/>
                </a:cxn>
                <a:cxn ang="0">
                  <a:pos x="62" y="64"/>
                </a:cxn>
                <a:cxn ang="0">
                  <a:pos x="62" y="252"/>
                </a:cxn>
                <a:cxn ang="0">
                  <a:pos x="0" y="252"/>
                </a:cxn>
                <a:cxn ang="0">
                  <a:pos x="0" y="64"/>
                </a:cxn>
              </a:cxnLst>
              <a:rect l="0" t="0" r="r" b="b"/>
              <a:pathLst>
                <a:path w="62" h="252">
                  <a:moveTo>
                    <a:pt x="0" y="0"/>
                  </a:moveTo>
                  <a:lnTo>
                    <a:pt x="62" y="0"/>
                  </a:lnTo>
                  <a:lnTo>
                    <a:pt x="62" y="46"/>
                  </a:lnTo>
                  <a:lnTo>
                    <a:pt x="0" y="46"/>
                  </a:lnTo>
                  <a:lnTo>
                    <a:pt x="0" y="0"/>
                  </a:lnTo>
                  <a:close/>
                  <a:moveTo>
                    <a:pt x="0" y="64"/>
                  </a:moveTo>
                  <a:lnTo>
                    <a:pt x="62" y="64"/>
                  </a:lnTo>
                  <a:lnTo>
                    <a:pt x="62" y="252"/>
                  </a:lnTo>
                  <a:lnTo>
                    <a:pt x="0" y="252"/>
                  </a:lnTo>
                  <a:lnTo>
                    <a:pt x="0" y="6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4"/>
            <p:cNvSpPr>
              <a:spLocks/>
            </p:cNvSpPr>
            <p:nvPr/>
          </p:nvSpPr>
          <p:spPr bwMode="auto">
            <a:xfrm>
              <a:off x="2152650" y="3514725"/>
              <a:ext cx="165100" cy="387350"/>
            </a:xfrm>
            <a:custGeom>
              <a:avLst/>
              <a:gdLst/>
              <a:ahLst/>
              <a:cxnLst>
                <a:cxn ang="0">
                  <a:pos x="0" y="94"/>
                </a:cxn>
                <a:cxn ang="0">
                  <a:pos x="0" y="54"/>
                </a:cxn>
                <a:cxn ang="0">
                  <a:pos x="16" y="54"/>
                </a:cxn>
                <a:cxn ang="0">
                  <a:pos x="16" y="0"/>
                </a:cxn>
                <a:cxn ang="0">
                  <a:pos x="78" y="0"/>
                </a:cxn>
                <a:cxn ang="0">
                  <a:pos x="78" y="54"/>
                </a:cxn>
                <a:cxn ang="0">
                  <a:pos x="104" y="54"/>
                </a:cxn>
                <a:cxn ang="0">
                  <a:pos x="104" y="94"/>
                </a:cxn>
                <a:cxn ang="0">
                  <a:pos x="78" y="94"/>
                </a:cxn>
                <a:cxn ang="0">
                  <a:pos x="78" y="190"/>
                </a:cxn>
                <a:cxn ang="0">
                  <a:pos x="78" y="190"/>
                </a:cxn>
                <a:cxn ang="0">
                  <a:pos x="80" y="196"/>
                </a:cxn>
                <a:cxn ang="0">
                  <a:pos x="82" y="202"/>
                </a:cxn>
                <a:cxn ang="0">
                  <a:pos x="88" y="204"/>
                </a:cxn>
                <a:cxn ang="0">
                  <a:pos x="94" y="206"/>
                </a:cxn>
                <a:cxn ang="0">
                  <a:pos x="94" y="206"/>
                </a:cxn>
                <a:cxn ang="0">
                  <a:pos x="104" y="206"/>
                </a:cxn>
                <a:cxn ang="0">
                  <a:pos x="104" y="244"/>
                </a:cxn>
                <a:cxn ang="0">
                  <a:pos x="104" y="244"/>
                </a:cxn>
                <a:cxn ang="0">
                  <a:pos x="70" y="244"/>
                </a:cxn>
                <a:cxn ang="0">
                  <a:pos x="70" y="244"/>
                </a:cxn>
                <a:cxn ang="0">
                  <a:pos x="58" y="244"/>
                </a:cxn>
                <a:cxn ang="0">
                  <a:pos x="48" y="242"/>
                </a:cxn>
                <a:cxn ang="0">
                  <a:pos x="38" y="238"/>
                </a:cxn>
                <a:cxn ang="0">
                  <a:pos x="30" y="232"/>
                </a:cxn>
                <a:cxn ang="0">
                  <a:pos x="24" y="226"/>
                </a:cxn>
                <a:cxn ang="0">
                  <a:pos x="20" y="216"/>
                </a:cxn>
                <a:cxn ang="0">
                  <a:pos x="18" y="208"/>
                </a:cxn>
                <a:cxn ang="0">
                  <a:pos x="16" y="196"/>
                </a:cxn>
                <a:cxn ang="0">
                  <a:pos x="16" y="94"/>
                </a:cxn>
                <a:cxn ang="0">
                  <a:pos x="0" y="94"/>
                </a:cxn>
              </a:cxnLst>
              <a:rect l="0" t="0" r="r" b="b"/>
              <a:pathLst>
                <a:path w="104" h="244">
                  <a:moveTo>
                    <a:pt x="0" y="94"/>
                  </a:moveTo>
                  <a:lnTo>
                    <a:pt x="0" y="54"/>
                  </a:lnTo>
                  <a:lnTo>
                    <a:pt x="16" y="54"/>
                  </a:lnTo>
                  <a:lnTo>
                    <a:pt x="16" y="0"/>
                  </a:lnTo>
                  <a:lnTo>
                    <a:pt x="78" y="0"/>
                  </a:lnTo>
                  <a:lnTo>
                    <a:pt x="78" y="54"/>
                  </a:lnTo>
                  <a:lnTo>
                    <a:pt x="104" y="54"/>
                  </a:lnTo>
                  <a:lnTo>
                    <a:pt x="104" y="94"/>
                  </a:lnTo>
                  <a:lnTo>
                    <a:pt x="78" y="94"/>
                  </a:lnTo>
                  <a:lnTo>
                    <a:pt x="78" y="190"/>
                  </a:lnTo>
                  <a:lnTo>
                    <a:pt x="78" y="190"/>
                  </a:lnTo>
                  <a:lnTo>
                    <a:pt x="80" y="196"/>
                  </a:lnTo>
                  <a:lnTo>
                    <a:pt x="82" y="202"/>
                  </a:lnTo>
                  <a:lnTo>
                    <a:pt x="88" y="204"/>
                  </a:lnTo>
                  <a:lnTo>
                    <a:pt x="94" y="206"/>
                  </a:lnTo>
                  <a:lnTo>
                    <a:pt x="94" y="206"/>
                  </a:lnTo>
                  <a:lnTo>
                    <a:pt x="104" y="206"/>
                  </a:lnTo>
                  <a:lnTo>
                    <a:pt x="104" y="244"/>
                  </a:lnTo>
                  <a:lnTo>
                    <a:pt x="104" y="244"/>
                  </a:lnTo>
                  <a:lnTo>
                    <a:pt x="70" y="244"/>
                  </a:lnTo>
                  <a:lnTo>
                    <a:pt x="70" y="244"/>
                  </a:lnTo>
                  <a:lnTo>
                    <a:pt x="58" y="244"/>
                  </a:lnTo>
                  <a:lnTo>
                    <a:pt x="48" y="242"/>
                  </a:lnTo>
                  <a:lnTo>
                    <a:pt x="38" y="238"/>
                  </a:lnTo>
                  <a:lnTo>
                    <a:pt x="30" y="232"/>
                  </a:lnTo>
                  <a:lnTo>
                    <a:pt x="24" y="226"/>
                  </a:lnTo>
                  <a:lnTo>
                    <a:pt x="20" y="216"/>
                  </a:lnTo>
                  <a:lnTo>
                    <a:pt x="18" y="208"/>
                  </a:lnTo>
                  <a:lnTo>
                    <a:pt x="16" y="196"/>
                  </a:lnTo>
                  <a:lnTo>
                    <a:pt x="16" y="94"/>
                  </a:lnTo>
                  <a:lnTo>
                    <a:pt x="0" y="9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5"/>
            <p:cNvSpPr>
              <a:spLocks noEditPoints="1"/>
            </p:cNvSpPr>
            <p:nvPr/>
          </p:nvSpPr>
          <p:spPr bwMode="auto">
            <a:xfrm>
              <a:off x="2346325" y="3594100"/>
              <a:ext cx="222250" cy="317500"/>
            </a:xfrm>
            <a:custGeom>
              <a:avLst/>
              <a:gdLst/>
              <a:ahLst/>
              <a:cxnLst>
                <a:cxn ang="0">
                  <a:pos x="140" y="136"/>
                </a:cxn>
                <a:cxn ang="0">
                  <a:pos x="138" y="150"/>
                </a:cxn>
                <a:cxn ang="0">
                  <a:pos x="130" y="172"/>
                </a:cxn>
                <a:cxn ang="0">
                  <a:pos x="112" y="190"/>
                </a:cxn>
                <a:cxn ang="0">
                  <a:pos x="86" y="198"/>
                </a:cxn>
                <a:cxn ang="0">
                  <a:pos x="70" y="200"/>
                </a:cxn>
                <a:cxn ang="0">
                  <a:pos x="42" y="196"/>
                </a:cxn>
                <a:cxn ang="0">
                  <a:pos x="20" y="184"/>
                </a:cxn>
                <a:cxn ang="0">
                  <a:pos x="6" y="162"/>
                </a:cxn>
                <a:cxn ang="0">
                  <a:pos x="0" y="134"/>
                </a:cxn>
                <a:cxn ang="0">
                  <a:pos x="0" y="64"/>
                </a:cxn>
                <a:cxn ang="0">
                  <a:pos x="6" y="36"/>
                </a:cxn>
                <a:cxn ang="0">
                  <a:pos x="20" y="16"/>
                </a:cxn>
                <a:cxn ang="0">
                  <a:pos x="42" y="4"/>
                </a:cxn>
                <a:cxn ang="0">
                  <a:pos x="70" y="0"/>
                </a:cxn>
                <a:cxn ang="0">
                  <a:pos x="88" y="2"/>
                </a:cxn>
                <a:cxn ang="0">
                  <a:pos x="114" y="10"/>
                </a:cxn>
                <a:cxn ang="0">
                  <a:pos x="130" y="28"/>
                </a:cxn>
                <a:cxn ang="0">
                  <a:pos x="138" y="50"/>
                </a:cxn>
                <a:cxn ang="0">
                  <a:pos x="140" y="112"/>
                </a:cxn>
                <a:cxn ang="0">
                  <a:pos x="58" y="146"/>
                </a:cxn>
                <a:cxn ang="0">
                  <a:pos x="58" y="150"/>
                </a:cxn>
                <a:cxn ang="0">
                  <a:pos x="66" y="158"/>
                </a:cxn>
                <a:cxn ang="0">
                  <a:pos x="70" y="160"/>
                </a:cxn>
                <a:cxn ang="0">
                  <a:pos x="80" y="156"/>
                </a:cxn>
                <a:cxn ang="0">
                  <a:pos x="84" y="146"/>
                </a:cxn>
                <a:cxn ang="0">
                  <a:pos x="140" y="128"/>
                </a:cxn>
                <a:cxn ang="0">
                  <a:pos x="84" y="52"/>
                </a:cxn>
                <a:cxn ang="0">
                  <a:pos x="82" y="48"/>
                </a:cxn>
                <a:cxn ang="0">
                  <a:pos x="76" y="42"/>
                </a:cxn>
                <a:cxn ang="0">
                  <a:pos x="70" y="40"/>
                </a:cxn>
                <a:cxn ang="0">
                  <a:pos x="62" y="44"/>
                </a:cxn>
                <a:cxn ang="0">
                  <a:pos x="58" y="54"/>
                </a:cxn>
                <a:cxn ang="0">
                  <a:pos x="58" y="74"/>
                </a:cxn>
              </a:cxnLst>
              <a:rect l="0" t="0" r="r" b="b"/>
              <a:pathLst>
                <a:path w="140" h="200">
                  <a:moveTo>
                    <a:pt x="140" y="128"/>
                  </a:moveTo>
                  <a:lnTo>
                    <a:pt x="140" y="136"/>
                  </a:lnTo>
                  <a:lnTo>
                    <a:pt x="140" y="136"/>
                  </a:lnTo>
                  <a:lnTo>
                    <a:pt x="138" y="150"/>
                  </a:lnTo>
                  <a:lnTo>
                    <a:pt x="136" y="162"/>
                  </a:lnTo>
                  <a:lnTo>
                    <a:pt x="130" y="172"/>
                  </a:lnTo>
                  <a:lnTo>
                    <a:pt x="122" y="182"/>
                  </a:lnTo>
                  <a:lnTo>
                    <a:pt x="112" y="190"/>
                  </a:lnTo>
                  <a:lnTo>
                    <a:pt x="102" y="194"/>
                  </a:lnTo>
                  <a:lnTo>
                    <a:pt x="86" y="198"/>
                  </a:lnTo>
                  <a:lnTo>
                    <a:pt x="70" y="200"/>
                  </a:lnTo>
                  <a:lnTo>
                    <a:pt x="70" y="200"/>
                  </a:lnTo>
                  <a:lnTo>
                    <a:pt x="56" y="198"/>
                  </a:lnTo>
                  <a:lnTo>
                    <a:pt x="42" y="196"/>
                  </a:lnTo>
                  <a:lnTo>
                    <a:pt x="30" y="190"/>
                  </a:lnTo>
                  <a:lnTo>
                    <a:pt x="20" y="184"/>
                  </a:lnTo>
                  <a:lnTo>
                    <a:pt x="12" y="174"/>
                  </a:lnTo>
                  <a:lnTo>
                    <a:pt x="6" y="162"/>
                  </a:lnTo>
                  <a:lnTo>
                    <a:pt x="2" y="150"/>
                  </a:lnTo>
                  <a:lnTo>
                    <a:pt x="0" y="134"/>
                  </a:lnTo>
                  <a:lnTo>
                    <a:pt x="0" y="64"/>
                  </a:lnTo>
                  <a:lnTo>
                    <a:pt x="0" y="64"/>
                  </a:lnTo>
                  <a:lnTo>
                    <a:pt x="2" y="50"/>
                  </a:lnTo>
                  <a:lnTo>
                    <a:pt x="6" y="36"/>
                  </a:lnTo>
                  <a:lnTo>
                    <a:pt x="12" y="26"/>
                  </a:lnTo>
                  <a:lnTo>
                    <a:pt x="20" y="16"/>
                  </a:lnTo>
                  <a:lnTo>
                    <a:pt x="30" y="10"/>
                  </a:lnTo>
                  <a:lnTo>
                    <a:pt x="42" y="4"/>
                  </a:lnTo>
                  <a:lnTo>
                    <a:pt x="56" y="0"/>
                  </a:lnTo>
                  <a:lnTo>
                    <a:pt x="70" y="0"/>
                  </a:lnTo>
                  <a:lnTo>
                    <a:pt x="70" y="0"/>
                  </a:lnTo>
                  <a:lnTo>
                    <a:pt x="88" y="2"/>
                  </a:lnTo>
                  <a:lnTo>
                    <a:pt x="102" y="4"/>
                  </a:lnTo>
                  <a:lnTo>
                    <a:pt x="114" y="10"/>
                  </a:lnTo>
                  <a:lnTo>
                    <a:pt x="124" y="18"/>
                  </a:lnTo>
                  <a:lnTo>
                    <a:pt x="130" y="28"/>
                  </a:lnTo>
                  <a:lnTo>
                    <a:pt x="136" y="38"/>
                  </a:lnTo>
                  <a:lnTo>
                    <a:pt x="138" y="50"/>
                  </a:lnTo>
                  <a:lnTo>
                    <a:pt x="140" y="64"/>
                  </a:lnTo>
                  <a:lnTo>
                    <a:pt x="140" y="112"/>
                  </a:lnTo>
                  <a:lnTo>
                    <a:pt x="58" y="112"/>
                  </a:lnTo>
                  <a:lnTo>
                    <a:pt x="58" y="146"/>
                  </a:lnTo>
                  <a:lnTo>
                    <a:pt x="58" y="146"/>
                  </a:lnTo>
                  <a:lnTo>
                    <a:pt x="58" y="150"/>
                  </a:lnTo>
                  <a:lnTo>
                    <a:pt x="62" y="156"/>
                  </a:lnTo>
                  <a:lnTo>
                    <a:pt x="66" y="158"/>
                  </a:lnTo>
                  <a:lnTo>
                    <a:pt x="70" y="160"/>
                  </a:lnTo>
                  <a:lnTo>
                    <a:pt x="70" y="160"/>
                  </a:lnTo>
                  <a:lnTo>
                    <a:pt x="76" y="158"/>
                  </a:lnTo>
                  <a:lnTo>
                    <a:pt x="80" y="156"/>
                  </a:lnTo>
                  <a:lnTo>
                    <a:pt x="82" y="152"/>
                  </a:lnTo>
                  <a:lnTo>
                    <a:pt x="84" y="146"/>
                  </a:lnTo>
                  <a:lnTo>
                    <a:pt x="84" y="128"/>
                  </a:lnTo>
                  <a:lnTo>
                    <a:pt x="140" y="128"/>
                  </a:lnTo>
                  <a:close/>
                  <a:moveTo>
                    <a:pt x="84" y="74"/>
                  </a:moveTo>
                  <a:lnTo>
                    <a:pt x="84" y="52"/>
                  </a:lnTo>
                  <a:lnTo>
                    <a:pt x="84" y="52"/>
                  </a:lnTo>
                  <a:lnTo>
                    <a:pt x="82" y="48"/>
                  </a:lnTo>
                  <a:lnTo>
                    <a:pt x="80" y="44"/>
                  </a:lnTo>
                  <a:lnTo>
                    <a:pt x="76" y="42"/>
                  </a:lnTo>
                  <a:lnTo>
                    <a:pt x="70" y="40"/>
                  </a:lnTo>
                  <a:lnTo>
                    <a:pt x="70" y="40"/>
                  </a:lnTo>
                  <a:lnTo>
                    <a:pt x="66" y="42"/>
                  </a:lnTo>
                  <a:lnTo>
                    <a:pt x="62" y="44"/>
                  </a:lnTo>
                  <a:lnTo>
                    <a:pt x="58" y="48"/>
                  </a:lnTo>
                  <a:lnTo>
                    <a:pt x="58" y="54"/>
                  </a:lnTo>
                  <a:lnTo>
                    <a:pt x="58" y="54"/>
                  </a:lnTo>
                  <a:lnTo>
                    <a:pt x="58" y="74"/>
                  </a:lnTo>
                  <a:lnTo>
                    <a:pt x="84" y="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6"/>
            <p:cNvSpPr>
              <a:spLocks noEditPoints="1"/>
            </p:cNvSpPr>
            <p:nvPr/>
          </p:nvSpPr>
          <p:spPr bwMode="auto">
            <a:xfrm>
              <a:off x="2619375" y="3502025"/>
              <a:ext cx="228600" cy="406400"/>
            </a:xfrm>
            <a:custGeom>
              <a:avLst/>
              <a:gdLst/>
              <a:ahLst/>
              <a:cxnLst>
                <a:cxn ang="0">
                  <a:pos x="144" y="0"/>
                </a:cxn>
                <a:cxn ang="0">
                  <a:pos x="144" y="252"/>
                </a:cxn>
                <a:cxn ang="0">
                  <a:pos x="92" y="252"/>
                </a:cxn>
                <a:cxn ang="0">
                  <a:pos x="92" y="236"/>
                </a:cxn>
                <a:cxn ang="0">
                  <a:pos x="90" y="236"/>
                </a:cxn>
                <a:cxn ang="0">
                  <a:pos x="90" y="236"/>
                </a:cxn>
                <a:cxn ang="0">
                  <a:pos x="86" y="242"/>
                </a:cxn>
                <a:cxn ang="0">
                  <a:pos x="78" y="248"/>
                </a:cxn>
                <a:cxn ang="0">
                  <a:pos x="66" y="254"/>
                </a:cxn>
                <a:cxn ang="0">
                  <a:pos x="58" y="256"/>
                </a:cxn>
                <a:cxn ang="0">
                  <a:pos x="48" y="256"/>
                </a:cxn>
                <a:cxn ang="0">
                  <a:pos x="48" y="256"/>
                </a:cxn>
                <a:cxn ang="0">
                  <a:pos x="38" y="256"/>
                </a:cxn>
                <a:cxn ang="0">
                  <a:pos x="28" y="254"/>
                </a:cxn>
                <a:cxn ang="0">
                  <a:pos x="20" y="248"/>
                </a:cxn>
                <a:cxn ang="0">
                  <a:pos x="14" y="242"/>
                </a:cxn>
                <a:cxn ang="0">
                  <a:pos x="8" y="234"/>
                </a:cxn>
                <a:cxn ang="0">
                  <a:pos x="4" y="226"/>
                </a:cxn>
                <a:cxn ang="0">
                  <a:pos x="2" y="216"/>
                </a:cxn>
                <a:cxn ang="0">
                  <a:pos x="0" y="204"/>
                </a:cxn>
                <a:cxn ang="0">
                  <a:pos x="0" y="110"/>
                </a:cxn>
                <a:cxn ang="0">
                  <a:pos x="0" y="110"/>
                </a:cxn>
                <a:cxn ang="0">
                  <a:pos x="2" y="98"/>
                </a:cxn>
                <a:cxn ang="0">
                  <a:pos x="4" y="88"/>
                </a:cxn>
                <a:cxn ang="0">
                  <a:pos x="8" y="80"/>
                </a:cxn>
                <a:cxn ang="0">
                  <a:pos x="14" y="72"/>
                </a:cxn>
                <a:cxn ang="0">
                  <a:pos x="20" y="66"/>
                </a:cxn>
                <a:cxn ang="0">
                  <a:pos x="28" y="62"/>
                </a:cxn>
                <a:cxn ang="0">
                  <a:pos x="38" y="58"/>
                </a:cxn>
                <a:cxn ang="0">
                  <a:pos x="48" y="58"/>
                </a:cxn>
                <a:cxn ang="0">
                  <a:pos x="48" y="58"/>
                </a:cxn>
                <a:cxn ang="0">
                  <a:pos x="62" y="60"/>
                </a:cxn>
                <a:cxn ang="0">
                  <a:pos x="74" y="64"/>
                </a:cxn>
                <a:cxn ang="0">
                  <a:pos x="80" y="68"/>
                </a:cxn>
                <a:cxn ang="0">
                  <a:pos x="86" y="70"/>
                </a:cxn>
                <a:cxn ang="0">
                  <a:pos x="86" y="70"/>
                </a:cxn>
                <a:cxn ang="0">
                  <a:pos x="86" y="0"/>
                </a:cxn>
                <a:cxn ang="0">
                  <a:pos x="144" y="0"/>
                </a:cxn>
                <a:cxn ang="0">
                  <a:pos x="60" y="202"/>
                </a:cxn>
                <a:cxn ang="0">
                  <a:pos x="60" y="202"/>
                </a:cxn>
                <a:cxn ang="0">
                  <a:pos x="60" y="208"/>
                </a:cxn>
                <a:cxn ang="0">
                  <a:pos x="64" y="212"/>
                </a:cxn>
                <a:cxn ang="0">
                  <a:pos x="68" y="216"/>
                </a:cxn>
                <a:cxn ang="0">
                  <a:pos x="72" y="216"/>
                </a:cxn>
                <a:cxn ang="0">
                  <a:pos x="72" y="216"/>
                </a:cxn>
                <a:cxn ang="0">
                  <a:pos x="78" y="216"/>
                </a:cxn>
                <a:cxn ang="0">
                  <a:pos x="82" y="212"/>
                </a:cxn>
                <a:cxn ang="0">
                  <a:pos x="84" y="208"/>
                </a:cxn>
                <a:cxn ang="0">
                  <a:pos x="86" y="202"/>
                </a:cxn>
                <a:cxn ang="0">
                  <a:pos x="86" y="112"/>
                </a:cxn>
                <a:cxn ang="0">
                  <a:pos x="86" y="112"/>
                </a:cxn>
                <a:cxn ang="0">
                  <a:pos x="84" y="106"/>
                </a:cxn>
                <a:cxn ang="0">
                  <a:pos x="82" y="102"/>
                </a:cxn>
                <a:cxn ang="0">
                  <a:pos x="78" y="98"/>
                </a:cxn>
                <a:cxn ang="0">
                  <a:pos x="72" y="98"/>
                </a:cxn>
                <a:cxn ang="0">
                  <a:pos x="72" y="98"/>
                </a:cxn>
                <a:cxn ang="0">
                  <a:pos x="68" y="98"/>
                </a:cxn>
                <a:cxn ang="0">
                  <a:pos x="64" y="102"/>
                </a:cxn>
                <a:cxn ang="0">
                  <a:pos x="60" y="106"/>
                </a:cxn>
                <a:cxn ang="0">
                  <a:pos x="60" y="112"/>
                </a:cxn>
                <a:cxn ang="0">
                  <a:pos x="60" y="112"/>
                </a:cxn>
                <a:cxn ang="0">
                  <a:pos x="60" y="202"/>
                </a:cxn>
                <a:cxn ang="0">
                  <a:pos x="60" y="202"/>
                </a:cxn>
              </a:cxnLst>
              <a:rect l="0" t="0" r="r" b="b"/>
              <a:pathLst>
                <a:path w="144" h="256">
                  <a:moveTo>
                    <a:pt x="144" y="0"/>
                  </a:moveTo>
                  <a:lnTo>
                    <a:pt x="144" y="252"/>
                  </a:lnTo>
                  <a:lnTo>
                    <a:pt x="92" y="252"/>
                  </a:lnTo>
                  <a:lnTo>
                    <a:pt x="92" y="236"/>
                  </a:lnTo>
                  <a:lnTo>
                    <a:pt x="90" y="236"/>
                  </a:lnTo>
                  <a:lnTo>
                    <a:pt x="90" y="236"/>
                  </a:lnTo>
                  <a:lnTo>
                    <a:pt x="86" y="242"/>
                  </a:lnTo>
                  <a:lnTo>
                    <a:pt x="78" y="248"/>
                  </a:lnTo>
                  <a:lnTo>
                    <a:pt x="66" y="254"/>
                  </a:lnTo>
                  <a:lnTo>
                    <a:pt x="58" y="256"/>
                  </a:lnTo>
                  <a:lnTo>
                    <a:pt x="48" y="256"/>
                  </a:lnTo>
                  <a:lnTo>
                    <a:pt x="48" y="256"/>
                  </a:lnTo>
                  <a:lnTo>
                    <a:pt x="38" y="256"/>
                  </a:lnTo>
                  <a:lnTo>
                    <a:pt x="28" y="254"/>
                  </a:lnTo>
                  <a:lnTo>
                    <a:pt x="20" y="248"/>
                  </a:lnTo>
                  <a:lnTo>
                    <a:pt x="14" y="242"/>
                  </a:lnTo>
                  <a:lnTo>
                    <a:pt x="8" y="234"/>
                  </a:lnTo>
                  <a:lnTo>
                    <a:pt x="4" y="226"/>
                  </a:lnTo>
                  <a:lnTo>
                    <a:pt x="2" y="216"/>
                  </a:lnTo>
                  <a:lnTo>
                    <a:pt x="0" y="204"/>
                  </a:lnTo>
                  <a:lnTo>
                    <a:pt x="0" y="110"/>
                  </a:lnTo>
                  <a:lnTo>
                    <a:pt x="0" y="110"/>
                  </a:lnTo>
                  <a:lnTo>
                    <a:pt x="2" y="98"/>
                  </a:lnTo>
                  <a:lnTo>
                    <a:pt x="4" y="88"/>
                  </a:lnTo>
                  <a:lnTo>
                    <a:pt x="8" y="80"/>
                  </a:lnTo>
                  <a:lnTo>
                    <a:pt x="14" y="72"/>
                  </a:lnTo>
                  <a:lnTo>
                    <a:pt x="20" y="66"/>
                  </a:lnTo>
                  <a:lnTo>
                    <a:pt x="28" y="62"/>
                  </a:lnTo>
                  <a:lnTo>
                    <a:pt x="38" y="58"/>
                  </a:lnTo>
                  <a:lnTo>
                    <a:pt x="48" y="58"/>
                  </a:lnTo>
                  <a:lnTo>
                    <a:pt x="48" y="58"/>
                  </a:lnTo>
                  <a:lnTo>
                    <a:pt x="62" y="60"/>
                  </a:lnTo>
                  <a:lnTo>
                    <a:pt x="74" y="64"/>
                  </a:lnTo>
                  <a:lnTo>
                    <a:pt x="80" y="68"/>
                  </a:lnTo>
                  <a:lnTo>
                    <a:pt x="86" y="70"/>
                  </a:lnTo>
                  <a:lnTo>
                    <a:pt x="86" y="70"/>
                  </a:lnTo>
                  <a:lnTo>
                    <a:pt x="86" y="0"/>
                  </a:lnTo>
                  <a:lnTo>
                    <a:pt x="144" y="0"/>
                  </a:lnTo>
                  <a:close/>
                  <a:moveTo>
                    <a:pt x="60" y="202"/>
                  </a:moveTo>
                  <a:lnTo>
                    <a:pt x="60" y="202"/>
                  </a:lnTo>
                  <a:lnTo>
                    <a:pt x="60" y="208"/>
                  </a:lnTo>
                  <a:lnTo>
                    <a:pt x="64" y="212"/>
                  </a:lnTo>
                  <a:lnTo>
                    <a:pt x="68" y="216"/>
                  </a:lnTo>
                  <a:lnTo>
                    <a:pt x="72" y="216"/>
                  </a:lnTo>
                  <a:lnTo>
                    <a:pt x="72" y="216"/>
                  </a:lnTo>
                  <a:lnTo>
                    <a:pt x="78" y="216"/>
                  </a:lnTo>
                  <a:lnTo>
                    <a:pt x="82" y="212"/>
                  </a:lnTo>
                  <a:lnTo>
                    <a:pt x="84" y="208"/>
                  </a:lnTo>
                  <a:lnTo>
                    <a:pt x="86" y="202"/>
                  </a:lnTo>
                  <a:lnTo>
                    <a:pt x="86" y="112"/>
                  </a:lnTo>
                  <a:lnTo>
                    <a:pt x="86" y="112"/>
                  </a:lnTo>
                  <a:lnTo>
                    <a:pt x="84" y="106"/>
                  </a:lnTo>
                  <a:lnTo>
                    <a:pt x="82" y="102"/>
                  </a:lnTo>
                  <a:lnTo>
                    <a:pt x="78" y="98"/>
                  </a:lnTo>
                  <a:lnTo>
                    <a:pt x="72" y="98"/>
                  </a:lnTo>
                  <a:lnTo>
                    <a:pt x="72" y="98"/>
                  </a:lnTo>
                  <a:lnTo>
                    <a:pt x="68" y="98"/>
                  </a:lnTo>
                  <a:lnTo>
                    <a:pt x="64" y="102"/>
                  </a:lnTo>
                  <a:lnTo>
                    <a:pt x="60" y="106"/>
                  </a:lnTo>
                  <a:lnTo>
                    <a:pt x="60" y="112"/>
                  </a:lnTo>
                  <a:lnTo>
                    <a:pt x="60" y="112"/>
                  </a:lnTo>
                  <a:lnTo>
                    <a:pt x="60" y="202"/>
                  </a:lnTo>
                  <a:lnTo>
                    <a:pt x="60" y="20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7"/>
            <p:cNvSpPr>
              <a:spLocks/>
            </p:cNvSpPr>
            <p:nvPr/>
          </p:nvSpPr>
          <p:spPr bwMode="auto">
            <a:xfrm>
              <a:off x="3016250" y="3502025"/>
              <a:ext cx="241300" cy="396875"/>
            </a:xfrm>
            <a:custGeom>
              <a:avLst/>
              <a:gdLst/>
              <a:ahLst/>
              <a:cxnLst>
                <a:cxn ang="0">
                  <a:pos x="0" y="0"/>
                </a:cxn>
                <a:cxn ang="0">
                  <a:pos x="152" y="0"/>
                </a:cxn>
                <a:cxn ang="0">
                  <a:pos x="152" y="50"/>
                </a:cxn>
                <a:cxn ang="0">
                  <a:pos x="108" y="50"/>
                </a:cxn>
                <a:cxn ang="0">
                  <a:pos x="108" y="250"/>
                </a:cxn>
                <a:cxn ang="0">
                  <a:pos x="42" y="250"/>
                </a:cxn>
                <a:cxn ang="0">
                  <a:pos x="42" y="50"/>
                </a:cxn>
                <a:cxn ang="0">
                  <a:pos x="0" y="50"/>
                </a:cxn>
                <a:cxn ang="0">
                  <a:pos x="0" y="0"/>
                </a:cxn>
              </a:cxnLst>
              <a:rect l="0" t="0" r="r" b="b"/>
              <a:pathLst>
                <a:path w="152" h="250">
                  <a:moveTo>
                    <a:pt x="0" y="0"/>
                  </a:moveTo>
                  <a:lnTo>
                    <a:pt x="152" y="0"/>
                  </a:lnTo>
                  <a:lnTo>
                    <a:pt x="152" y="50"/>
                  </a:lnTo>
                  <a:lnTo>
                    <a:pt x="108" y="50"/>
                  </a:lnTo>
                  <a:lnTo>
                    <a:pt x="108" y="250"/>
                  </a:lnTo>
                  <a:lnTo>
                    <a:pt x="42" y="250"/>
                  </a:lnTo>
                  <a:lnTo>
                    <a:pt x="42" y="50"/>
                  </a:lnTo>
                  <a:lnTo>
                    <a:pt x="0" y="5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8"/>
            <p:cNvSpPr>
              <a:spLocks noEditPoints="1"/>
            </p:cNvSpPr>
            <p:nvPr/>
          </p:nvSpPr>
          <p:spPr bwMode="auto">
            <a:xfrm>
              <a:off x="3241675" y="3594100"/>
              <a:ext cx="222250" cy="317500"/>
            </a:xfrm>
            <a:custGeom>
              <a:avLst/>
              <a:gdLst/>
              <a:ahLst/>
              <a:cxnLst>
                <a:cxn ang="0">
                  <a:pos x="138" y="136"/>
                </a:cxn>
                <a:cxn ang="0">
                  <a:pos x="138" y="150"/>
                </a:cxn>
                <a:cxn ang="0">
                  <a:pos x="130" y="172"/>
                </a:cxn>
                <a:cxn ang="0">
                  <a:pos x="112" y="190"/>
                </a:cxn>
                <a:cxn ang="0">
                  <a:pos x="86" y="198"/>
                </a:cxn>
                <a:cxn ang="0">
                  <a:pos x="70" y="200"/>
                </a:cxn>
                <a:cxn ang="0">
                  <a:pos x="40" y="196"/>
                </a:cxn>
                <a:cxn ang="0">
                  <a:pos x="18" y="184"/>
                </a:cxn>
                <a:cxn ang="0">
                  <a:pos x="4" y="162"/>
                </a:cxn>
                <a:cxn ang="0">
                  <a:pos x="0" y="134"/>
                </a:cxn>
                <a:cxn ang="0">
                  <a:pos x="0" y="64"/>
                </a:cxn>
                <a:cxn ang="0">
                  <a:pos x="4" y="36"/>
                </a:cxn>
                <a:cxn ang="0">
                  <a:pos x="18" y="16"/>
                </a:cxn>
                <a:cxn ang="0">
                  <a:pos x="40" y="4"/>
                </a:cxn>
                <a:cxn ang="0">
                  <a:pos x="70" y="0"/>
                </a:cxn>
                <a:cxn ang="0">
                  <a:pos x="86" y="2"/>
                </a:cxn>
                <a:cxn ang="0">
                  <a:pos x="112" y="10"/>
                </a:cxn>
                <a:cxn ang="0">
                  <a:pos x="130" y="28"/>
                </a:cxn>
                <a:cxn ang="0">
                  <a:pos x="138" y="50"/>
                </a:cxn>
                <a:cxn ang="0">
                  <a:pos x="140" y="112"/>
                </a:cxn>
                <a:cxn ang="0">
                  <a:pos x="56" y="146"/>
                </a:cxn>
                <a:cxn ang="0">
                  <a:pos x="58" y="150"/>
                </a:cxn>
                <a:cxn ang="0">
                  <a:pos x="64" y="158"/>
                </a:cxn>
                <a:cxn ang="0">
                  <a:pos x="70" y="160"/>
                </a:cxn>
                <a:cxn ang="0">
                  <a:pos x="78" y="156"/>
                </a:cxn>
                <a:cxn ang="0">
                  <a:pos x="82" y="146"/>
                </a:cxn>
                <a:cxn ang="0">
                  <a:pos x="138" y="128"/>
                </a:cxn>
                <a:cxn ang="0">
                  <a:pos x="82" y="52"/>
                </a:cxn>
                <a:cxn ang="0">
                  <a:pos x="82" y="48"/>
                </a:cxn>
                <a:cxn ang="0">
                  <a:pos x="74" y="42"/>
                </a:cxn>
                <a:cxn ang="0">
                  <a:pos x="70" y="40"/>
                </a:cxn>
                <a:cxn ang="0">
                  <a:pos x="60" y="44"/>
                </a:cxn>
                <a:cxn ang="0">
                  <a:pos x="56" y="54"/>
                </a:cxn>
                <a:cxn ang="0">
                  <a:pos x="56" y="74"/>
                </a:cxn>
              </a:cxnLst>
              <a:rect l="0" t="0" r="r" b="b"/>
              <a:pathLst>
                <a:path w="140" h="200">
                  <a:moveTo>
                    <a:pt x="138" y="128"/>
                  </a:moveTo>
                  <a:lnTo>
                    <a:pt x="138" y="136"/>
                  </a:lnTo>
                  <a:lnTo>
                    <a:pt x="138" y="136"/>
                  </a:lnTo>
                  <a:lnTo>
                    <a:pt x="138" y="150"/>
                  </a:lnTo>
                  <a:lnTo>
                    <a:pt x="134" y="162"/>
                  </a:lnTo>
                  <a:lnTo>
                    <a:pt x="130" y="172"/>
                  </a:lnTo>
                  <a:lnTo>
                    <a:pt x="122" y="182"/>
                  </a:lnTo>
                  <a:lnTo>
                    <a:pt x="112" y="190"/>
                  </a:lnTo>
                  <a:lnTo>
                    <a:pt x="100" y="194"/>
                  </a:lnTo>
                  <a:lnTo>
                    <a:pt x="86" y="198"/>
                  </a:lnTo>
                  <a:lnTo>
                    <a:pt x="70" y="200"/>
                  </a:lnTo>
                  <a:lnTo>
                    <a:pt x="70" y="200"/>
                  </a:lnTo>
                  <a:lnTo>
                    <a:pt x="54" y="198"/>
                  </a:lnTo>
                  <a:lnTo>
                    <a:pt x="40" y="196"/>
                  </a:lnTo>
                  <a:lnTo>
                    <a:pt x="28" y="190"/>
                  </a:lnTo>
                  <a:lnTo>
                    <a:pt x="18" y="184"/>
                  </a:lnTo>
                  <a:lnTo>
                    <a:pt x="10" y="174"/>
                  </a:lnTo>
                  <a:lnTo>
                    <a:pt x="4" y="162"/>
                  </a:lnTo>
                  <a:lnTo>
                    <a:pt x="2" y="150"/>
                  </a:lnTo>
                  <a:lnTo>
                    <a:pt x="0" y="134"/>
                  </a:lnTo>
                  <a:lnTo>
                    <a:pt x="0" y="64"/>
                  </a:lnTo>
                  <a:lnTo>
                    <a:pt x="0" y="64"/>
                  </a:lnTo>
                  <a:lnTo>
                    <a:pt x="2" y="50"/>
                  </a:lnTo>
                  <a:lnTo>
                    <a:pt x="4" y="36"/>
                  </a:lnTo>
                  <a:lnTo>
                    <a:pt x="10" y="26"/>
                  </a:lnTo>
                  <a:lnTo>
                    <a:pt x="18" y="16"/>
                  </a:lnTo>
                  <a:lnTo>
                    <a:pt x="28" y="10"/>
                  </a:lnTo>
                  <a:lnTo>
                    <a:pt x="40" y="4"/>
                  </a:lnTo>
                  <a:lnTo>
                    <a:pt x="54" y="0"/>
                  </a:lnTo>
                  <a:lnTo>
                    <a:pt x="70" y="0"/>
                  </a:lnTo>
                  <a:lnTo>
                    <a:pt x="70" y="0"/>
                  </a:lnTo>
                  <a:lnTo>
                    <a:pt x="86" y="2"/>
                  </a:lnTo>
                  <a:lnTo>
                    <a:pt x="100" y="4"/>
                  </a:lnTo>
                  <a:lnTo>
                    <a:pt x="112" y="10"/>
                  </a:lnTo>
                  <a:lnTo>
                    <a:pt x="122" y="18"/>
                  </a:lnTo>
                  <a:lnTo>
                    <a:pt x="130" y="28"/>
                  </a:lnTo>
                  <a:lnTo>
                    <a:pt x="134" y="38"/>
                  </a:lnTo>
                  <a:lnTo>
                    <a:pt x="138" y="50"/>
                  </a:lnTo>
                  <a:lnTo>
                    <a:pt x="140" y="64"/>
                  </a:lnTo>
                  <a:lnTo>
                    <a:pt x="140" y="112"/>
                  </a:lnTo>
                  <a:lnTo>
                    <a:pt x="56" y="112"/>
                  </a:lnTo>
                  <a:lnTo>
                    <a:pt x="56" y="146"/>
                  </a:lnTo>
                  <a:lnTo>
                    <a:pt x="56" y="146"/>
                  </a:lnTo>
                  <a:lnTo>
                    <a:pt x="58" y="150"/>
                  </a:lnTo>
                  <a:lnTo>
                    <a:pt x="60" y="156"/>
                  </a:lnTo>
                  <a:lnTo>
                    <a:pt x="64" y="158"/>
                  </a:lnTo>
                  <a:lnTo>
                    <a:pt x="70" y="160"/>
                  </a:lnTo>
                  <a:lnTo>
                    <a:pt x="70" y="160"/>
                  </a:lnTo>
                  <a:lnTo>
                    <a:pt x="74" y="158"/>
                  </a:lnTo>
                  <a:lnTo>
                    <a:pt x="78" y="156"/>
                  </a:lnTo>
                  <a:lnTo>
                    <a:pt x="82" y="152"/>
                  </a:lnTo>
                  <a:lnTo>
                    <a:pt x="82" y="146"/>
                  </a:lnTo>
                  <a:lnTo>
                    <a:pt x="82" y="128"/>
                  </a:lnTo>
                  <a:lnTo>
                    <a:pt x="138" y="128"/>
                  </a:lnTo>
                  <a:close/>
                  <a:moveTo>
                    <a:pt x="82" y="74"/>
                  </a:moveTo>
                  <a:lnTo>
                    <a:pt x="82" y="52"/>
                  </a:lnTo>
                  <a:lnTo>
                    <a:pt x="82" y="52"/>
                  </a:lnTo>
                  <a:lnTo>
                    <a:pt x="82" y="48"/>
                  </a:lnTo>
                  <a:lnTo>
                    <a:pt x="78" y="44"/>
                  </a:lnTo>
                  <a:lnTo>
                    <a:pt x="74" y="42"/>
                  </a:lnTo>
                  <a:lnTo>
                    <a:pt x="70" y="40"/>
                  </a:lnTo>
                  <a:lnTo>
                    <a:pt x="70" y="40"/>
                  </a:lnTo>
                  <a:lnTo>
                    <a:pt x="64" y="42"/>
                  </a:lnTo>
                  <a:lnTo>
                    <a:pt x="60" y="44"/>
                  </a:lnTo>
                  <a:lnTo>
                    <a:pt x="58" y="48"/>
                  </a:lnTo>
                  <a:lnTo>
                    <a:pt x="56" y="54"/>
                  </a:lnTo>
                  <a:lnTo>
                    <a:pt x="56" y="54"/>
                  </a:lnTo>
                  <a:lnTo>
                    <a:pt x="56" y="74"/>
                  </a:lnTo>
                  <a:lnTo>
                    <a:pt x="82" y="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9"/>
            <p:cNvSpPr>
              <a:spLocks/>
            </p:cNvSpPr>
            <p:nvPr/>
          </p:nvSpPr>
          <p:spPr bwMode="auto">
            <a:xfrm>
              <a:off x="3514725" y="3594100"/>
              <a:ext cx="231775" cy="317500"/>
            </a:xfrm>
            <a:custGeom>
              <a:avLst/>
              <a:gdLst/>
              <a:ahLst/>
              <a:cxnLst>
                <a:cxn ang="0">
                  <a:pos x="146" y="134"/>
                </a:cxn>
                <a:cxn ang="0">
                  <a:pos x="144" y="148"/>
                </a:cxn>
                <a:cxn ang="0">
                  <a:pos x="136" y="172"/>
                </a:cxn>
                <a:cxn ang="0">
                  <a:pos x="116" y="190"/>
                </a:cxn>
                <a:cxn ang="0">
                  <a:pos x="90" y="198"/>
                </a:cxn>
                <a:cxn ang="0">
                  <a:pos x="72" y="200"/>
                </a:cxn>
                <a:cxn ang="0">
                  <a:pos x="44" y="196"/>
                </a:cxn>
                <a:cxn ang="0">
                  <a:pos x="20" y="184"/>
                </a:cxn>
                <a:cxn ang="0">
                  <a:pos x="6" y="162"/>
                </a:cxn>
                <a:cxn ang="0">
                  <a:pos x="0" y="134"/>
                </a:cxn>
                <a:cxn ang="0">
                  <a:pos x="0" y="64"/>
                </a:cxn>
                <a:cxn ang="0">
                  <a:pos x="6" y="36"/>
                </a:cxn>
                <a:cxn ang="0">
                  <a:pos x="20" y="16"/>
                </a:cxn>
                <a:cxn ang="0">
                  <a:pos x="44" y="4"/>
                </a:cxn>
                <a:cxn ang="0">
                  <a:pos x="72" y="0"/>
                </a:cxn>
                <a:cxn ang="0">
                  <a:pos x="90" y="2"/>
                </a:cxn>
                <a:cxn ang="0">
                  <a:pos x="116" y="10"/>
                </a:cxn>
                <a:cxn ang="0">
                  <a:pos x="136" y="28"/>
                </a:cxn>
                <a:cxn ang="0">
                  <a:pos x="144" y="50"/>
                </a:cxn>
                <a:cxn ang="0">
                  <a:pos x="146" y="76"/>
                </a:cxn>
                <a:cxn ang="0">
                  <a:pos x="86" y="54"/>
                </a:cxn>
                <a:cxn ang="0">
                  <a:pos x="84" y="48"/>
                </a:cxn>
                <a:cxn ang="0">
                  <a:pos x="78" y="42"/>
                </a:cxn>
                <a:cxn ang="0">
                  <a:pos x="72" y="42"/>
                </a:cxn>
                <a:cxn ang="0">
                  <a:pos x="64" y="44"/>
                </a:cxn>
                <a:cxn ang="0">
                  <a:pos x="60" y="54"/>
                </a:cxn>
                <a:cxn ang="0">
                  <a:pos x="60" y="146"/>
                </a:cxn>
                <a:cxn ang="0">
                  <a:pos x="60" y="150"/>
                </a:cxn>
                <a:cxn ang="0">
                  <a:pos x="68" y="158"/>
                </a:cxn>
                <a:cxn ang="0">
                  <a:pos x="72" y="158"/>
                </a:cxn>
                <a:cxn ang="0">
                  <a:pos x="82" y="154"/>
                </a:cxn>
                <a:cxn ang="0">
                  <a:pos x="86" y="146"/>
                </a:cxn>
                <a:cxn ang="0">
                  <a:pos x="146" y="122"/>
                </a:cxn>
              </a:cxnLst>
              <a:rect l="0" t="0" r="r" b="b"/>
              <a:pathLst>
                <a:path w="146" h="200">
                  <a:moveTo>
                    <a:pt x="146" y="122"/>
                  </a:moveTo>
                  <a:lnTo>
                    <a:pt x="146" y="134"/>
                  </a:lnTo>
                  <a:lnTo>
                    <a:pt x="146" y="134"/>
                  </a:lnTo>
                  <a:lnTo>
                    <a:pt x="144" y="148"/>
                  </a:lnTo>
                  <a:lnTo>
                    <a:pt x="142" y="162"/>
                  </a:lnTo>
                  <a:lnTo>
                    <a:pt x="136" y="172"/>
                  </a:lnTo>
                  <a:lnTo>
                    <a:pt x="128" y="182"/>
                  </a:lnTo>
                  <a:lnTo>
                    <a:pt x="116" y="190"/>
                  </a:lnTo>
                  <a:lnTo>
                    <a:pt x="104" y="194"/>
                  </a:lnTo>
                  <a:lnTo>
                    <a:pt x="90" y="198"/>
                  </a:lnTo>
                  <a:lnTo>
                    <a:pt x="72" y="200"/>
                  </a:lnTo>
                  <a:lnTo>
                    <a:pt x="72" y="200"/>
                  </a:lnTo>
                  <a:lnTo>
                    <a:pt x="58" y="198"/>
                  </a:lnTo>
                  <a:lnTo>
                    <a:pt x="44" y="196"/>
                  </a:lnTo>
                  <a:lnTo>
                    <a:pt x="30" y="190"/>
                  </a:lnTo>
                  <a:lnTo>
                    <a:pt x="20" y="184"/>
                  </a:lnTo>
                  <a:lnTo>
                    <a:pt x="12" y="174"/>
                  </a:lnTo>
                  <a:lnTo>
                    <a:pt x="6" y="162"/>
                  </a:lnTo>
                  <a:lnTo>
                    <a:pt x="2" y="150"/>
                  </a:lnTo>
                  <a:lnTo>
                    <a:pt x="0" y="134"/>
                  </a:lnTo>
                  <a:lnTo>
                    <a:pt x="0" y="64"/>
                  </a:lnTo>
                  <a:lnTo>
                    <a:pt x="0" y="64"/>
                  </a:lnTo>
                  <a:lnTo>
                    <a:pt x="2" y="50"/>
                  </a:lnTo>
                  <a:lnTo>
                    <a:pt x="6" y="36"/>
                  </a:lnTo>
                  <a:lnTo>
                    <a:pt x="12" y="26"/>
                  </a:lnTo>
                  <a:lnTo>
                    <a:pt x="20" y="16"/>
                  </a:lnTo>
                  <a:lnTo>
                    <a:pt x="30" y="10"/>
                  </a:lnTo>
                  <a:lnTo>
                    <a:pt x="44" y="4"/>
                  </a:lnTo>
                  <a:lnTo>
                    <a:pt x="58" y="0"/>
                  </a:lnTo>
                  <a:lnTo>
                    <a:pt x="72" y="0"/>
                  </a:lnTo>
                  <a:lnTo>
                    <a:pt x="72" y="0"/>
                  </a:lnTo>
                  <a:lnTo>
                    <a:pt x="90" y="2"/>
                  </a:lnTo>
                  <a:lnTo>
                    <a:pt x="104" y="4"/>
                  </a:lnTo>
                  <a:lnTo>
                    <a:pt x="116" y="10"/>
                  </a:lnTo>
                  <a:lnTo>
                    <a:pt x="128" y="18"/>
                  </a:lnTo>
                  <a:lnTo>
                    <a:pt x="136" y="28"/>
                  </a:lnTo>
                  <a:lnTo>
                    <a:pt x="142" y="38"/>
                  </a:lnTo>
                  <a:lnTo>
                    <a:pt x="144" y="50"/>
                  </a:lnTo>
                  <a:lnTo>
                    <a:pt x="146" y="64"/>
                  </a:lnTo>
                  <a:lnTo>
                    <a:pt x="146" y="76"/>
                  </a:lnTo>
                  <a:lnTo>
                    <a:pt x="86" y="76"/>
                  </a:lnTo>
                  <a:lnTo>
                    <a:pt x="86" y="54"/>
                  </a:lnTo>
                  <a:lnTo>
                    <a:pt x="86" y="54"/>
                  </a:lnTo>
                  <a:lnTo>
                    <a:pt x="84" y="48"/>
                  </a:lnTo>
                  <a:lnTo>
                    <a:pt x="82" y="44"/>
                  </a:lnTo>
                  <a:lnTo>
                    <a:pt x="78" y="42"/>
                  </a:lnTo>
                  <a:lnTo>
                    <a:pt x="72" y="42"/>
                  </a:lnTo>
                  <a:lnTo>
                    <a:pt x="72" y="42"/>
                  </a:lnTo>
                  <a:lnTo>
                    <a:pt x="68" y="42"/>
                  </a:lnTo>
                  <a:lnTo>
                    <a:pt x="64" y="44"/>
                  </a:lnTo>
                  <a:lnTo>
                    <a:pt x="60" y="48"/>
                  </a:lnTo>
                  <a:lnTo>
                    <a:pt x="60" y="54"/>
                  </a:lnTo>
                  <a:lnTo>
                    <a:pt x="60" y="54"/>
                  </a:lnTo>
                  <a:lnTo>
                    <a:pt x="60" y="146"/>
                  </a:lnTo>
                  <a:lnTo>
                    <a:pt x="60" y="146"/>
                  </a:lnTo>
                  <a:lnTo>
                    <a:pt x="60" y="150"/>
                  </a:lnTo>
                  <a:lnTo>
                    <a:pt x="64" y="154"/>
                  </a:lnTo>
                  <a:lnTo>
                    <a:pt x="68" y="158"/>
                  </a:lnTo>
                  <a:lnTo>
                    <a:pt x="72" y="158"/>
                  </a:lnTo>
                  <a:lnTo>
                    <a:pt x="72" y="158"/>
                  </a:lnTo>
                  <a:lnTo>
                    <a:pt x="78" y="158"/>
                  </a:lnTo>
                  <a:lnTo>
                    <a:pt x="82" y="154"/>
                  </a:lnTo>
                  <a:lnTo>
                    <a:pt x="84" y="150"/>
                  </a:lnTo>
                  <a:lnTo>
                    <a:pt x="86" y="146"/>
                  </a:lnTo>
                  <a:lnTo>
                    <a:pt x="86" y="122"/>
                  </a:lnTo>
                  <a:lnTo>
                    <a:pt x="146" y="12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60"/>
            <p:cNvSpPr>
              <a:spLocks/>
            </p:cNvSpPr>
            <p:nvPr/>
          </p:nvSpPr>
          <p:spPr bwMode="auto">
            <a:xfrm>
              <a:off x="3794125" y="3502025"/>
              <a:ext cx="234950" cy="396875"/>
            </a:xfrm>
            <a:custGeom>
              <a:avLst/>
              <a:gdLst/>
              <a:ahLst/>
              <a:cxnLst>
                <a:cxn ang="0">
                  <a:pos x="62" y="0"/>
                </a:cxn>
                <a:cxn ang="0">
                  <a:pos x="62" y="74"/>
                </a:cxn>
                <a:cxn ang="0">
                  <a:pos x="62" y="74"/>
                </a:cxn>
                <a:cxn ang="0">
                  <a:pos x="62" y="74"/>
                </a:cxn>
                <a:cxn ang="0">
                  <a:pos x="68" y="68"/>
                </a:cxn>
                <a:cxn ang="0">
                  <a:pos x="76" y="64"/>
                </a:cxn>
                <a:cxn ang="0">
                  <a:pos x="88" y="58"/>
                </a:cxn>
                <a:cxn ang="0">
                  <a:pos x="100" y="58"/>
                </a:cxn>
                <a:cxn ang="0">
                  <a:pos x="100" y="58"/>
                </a:cxn>
                <a:cxn ang="0">
                  <a:pos x="112" y="58"/>
                </a:cxn>
                <a:cxn ang="0">
                  <a:pos x="122" y="62"/>
                </a:cxn>
                <a:cxn ang="0">
                  <a:pos x="130" y="66"/>
                </a:cxn>
                <a:cxn ang="0">
                  <a:pos x="136" y="72"/>
                </a:cxn>
                <a:cxn ang="0">
                  <a:pos x="142" y="80"/>
                </a:cxn>
                <a:cxn ang="0">
                  <a:pos x="146" y="88"/>
                </a:cxn>
                <a:cxn ang="0">
                  <a:pos x="148" y="98"/>
                </a:cxn>
                <a:cxn ang="0">
                  <a:pos x="148" y="108"/>
                </a:cxn>
                <a:cxn ang="0">
                  <a:pos x="148" y="108"/>
                </a:cxn>
                <a:cxn ang="0">
                  <a:pos x="148" y="250"/>
                </a:cxn>
                <a:cxn ang="0">
                  <a:pos x="88" y="250"/>
                </a:cxn>
                <a:cxn ang="0">
                  <a:pos x="88" y="250"/>
                </a:cxn>
                <a:cxn ang="0">
                  <a:pos x="88" y="120"/>
                </a:cxn>
                <a:cxn ang="0">
                  <a:pos x="88" y="120"/>
                </a:cxn>
                <a:cxn ang="0">
                  <a:pos x="86" y="112"/>
                </a:cxn>
                <a:cxn ang="0">
                  <a:pos x="84" y="108"/>
                </a:cxn>
                <a:cxn ang="0">
                  <a:pos x="80" y="106"/>
                </a:cxn>
                <a:cxn ang="0">
                  <a:pos x="74" y="104"/>
                </a:cxn>
                <a:cxn ang="0">
                  <a:pos x="74" y="104"/>
                </a:cxn>
                <a:cxn ang="0">
                  <a:pos x="70" y="106"/>
                </a:cxn>
                <a:cxn ang="0">
                  <a:pos x="66" y="108"/>
                </a:cxn>
                <a:cxn ang="0">
                  <a:pos x="62" y="112"/>
                </a:cxn>
                <a:cxn ang="0">
                  <a:pos x="62" y="118"/>
                </a:cxn>
                <a:cxn ang="0">
                  <a:pos x="62" y="118"/>
                </a:cxn>
                <a:cxn ang="0">
                  <a:pos x="62" y="250"/>
                </a:cxn>
                <a:cxn ang="0">
                  <a:pos x="0" y="250"/>
                </a:cxn>
                <a:cxn ang="0">
                  <a:pos x="0" y="0"/>
                </a:cxn>
                <a:cxn ang="0">
                  <a:pos x="62" y="0"/>
                </a:cxn>
              </a:cxnLst>
              <a:rect l="0" t="0" r="r" b="b"/>
              <a:pathLst>
                <a:path w="148" h="250">
                  <a:moveTo>
                    <a:pt x="62" y="0"/>
                  </a:moveTo>
                  <a:lnTo>
                    <a:pt x="62" y="74"/>
                  </a:lnTo>
                  <a:lnTo>
                    <a:pt x="62" y="74"/>
                  </a:lnTo>
                  <a:lnTo>
                    <a:pt x="62" y="74"/>
                  </a:lnTo>
                  <a:lnTo>
                    <a:pt x="68" y="68"/>
                  </a:lnTo>
                  <a:lnTo>
                    <a:pt x="76" y="64"/>
                  </a:lnTo>
                  <a:lnTo>
                    <a:pt x="88" y="58"/>
                  </a:lnTo>
                  <a:lnTo>
                    <a:pt x="100" y="58"/>
                  </a:lnTo>
                  <a:lnTo>
                    <a:pt x="100" y="58"/>
                  </a:lnTo>
                  <a:lnTo>
                    <a:pt x="112" y="58"/>
                  </a:lnTo>
                  <a:lnTo>
                    <a:pt x="122" y="62"/>
                  </a:lnTo>
                  <a:lnTo>
                    <a:pt x="130" y="66"/>
                  </a:lnTo>
                  <a:lnTo>
                    <a:pt x="136" y="72"/>
                  </a:lnTo>
                  <a:lnTo>
                    <a:pt x="142" y="80"/>
                  </a:lnTo>
                  <a:lnTo>
                    <a:pt x="146" y="88"/>
                  </a:lnTo>
                  <a:lnTo>
                    <a:pt x="148" y="98"/>
                  </a:lnTo>
                  <a:lnTo>
                    <a:pt x="148" y="108"/>
                  </a:lnTo>
                  <a:lnTo>
                    <a:pt x="148" y="108"/>
                  </a:lnTo>
                  <a:lnTo>
                    <a:pt x="148" y="250"/>
                  </a:lnTo>
                  <a:lnTo>
                    <a:pt x="88" y="250"/>
                  </a:lnTo>
                  <a:lnTo>
                    <a:pt x="88" y="250"/>
                  </a:lnTo>
                  <a:lnTo>
                    <a:pt x="88" y="120"/>
                  </a:lnTo>
                  <a:lnTo>
                    <a:pt x="88" y="120"/>
                  </a:lnTo>
                  <a:lnTo>
                    <a:pt x="86" y="112"/>
                  </a:lnTo>
                  <a:lnTo>
                    <a:pt x="84" y="108"/>
                  </a:lnTo>
                  <a:lnTo>
                    <a:pt x="80" y="106"/>
                  </a:lnTo>
                  <a:lnTo>
                    <a:pt x="74" y="104"/>
                  </a:lnTo>
                  <a:lnTo>
                    <a:pt x="74" y="104"/>
                  </a:lnTo>
                  <a:lnTo>
                    <a:pt x="70" y="106"/>
                  </a:lnTo>
                  <a:lnTo>
                    <a:pt x="66" y="108"/>
                  </a:lnTo>
                  <a:lnTo>
                    <a:pt x="62" y="112"/>
                  </a:lnTo>
                  <a:lnTo>
                    <a:pt x="62" y="118"/>
                  </a:lnTo>
                  <a:lnTo>
                    <a:pt x="62" y="118"/>
                  </a:lnTo>
                  <a:lnTo>
                    <a:pt x="62" y="250"/>
                  </a:lnTo>
                  <a:lnTo>
                    <a:pt x="0" y="250"/>
                  </a:lnTo>
                  <a:lnTo>
                    <a:pt x="0" y="0"/>
                  </a:lnTo>
                  <a:lnTo>
                    <a:pt x="6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61"/>
            <p:cNvSpPr>
              <a:spLocks/>
            </p:cNvSpPr>
            <p:nvPr/>
          </p:nvSpPr>
          <p:spPr bwMode="auto">
            <a:xfrm>
              <a:off x="4089400" y="3594100"/>
              <a:ext cx="231775" cy="307975"/>
            </a:xfrm>
            <a:custGeom>
              <a:avLst/>
              <a:gdLst/>
              <a:ahLst/>
              <a:cxnLst>
                <a:cxn ang="0">
                  <a:pos x="52" y="6"/>
                </a:cxn>
                <a:cxn ang="0">
                  <a:pos x="54" y="22"/>
                </a:cxn>
                <a:cxn ang="0">
                  <a:pos x="56" y="22"/>
                </a:cxn>
                <a:cxn ang="0">
                  <a:pos x="56" y="22"/>
                </a:cxn>
                <a:cxn ang="0">
                  <a:pos x="60" y="16"/>
                </a:cxn>
                <a:cxn ang="0">
                  <a:pos x="70" y="8"/>
                </a:cxn>
                <a:cxn ang="0">
                  <a:pos x="82" y="2"/>
                </a:cxn>
                <a:cxn ang="0">
                  <a:pos x="90" y="0"/>
                </a:cxn>
                <a:cxn ang="0">
                  <a:pos x="100" y="0"/>
                </a:cxn>
                <a:cxn ang="0">
                  <a:pos x="100" y="0"/>
                </a:cxn>
                <a:cxn ang="0">
                  <a:pos x="110" y="0"/>
                </a:cxn>
                <a:cxn ang="0">
                  <a:pos x="120" y="4"/>
                </a:cxn>
                <a:cxn ang="0">
                  <a:pos x="128" y="8"/>
                </a:cxn>
                <a:cxn ang="0">
                  <a:pos x="134" y="14"/>
                </a:cxn>
                <a:cxn ang="0">
                  <a:pos x="140" y="22"/>
                </a:cxn>
                <a:cxn ang="0">
                  <a:pos x="144" y="30"/>
                </a:cxn>
                <a:cxn ang="0">
                  <a:pos x="146" y="40"/>
                </a:cxn>
                <a:cxn ang="0">
                  <a:pos x="146" y="50"/>
                </a:cxn>
                <a:cxn ang="0">
                  <a:pos x="146" y="50"/>
                </a:cxn>
                <a:cxn ang="0">
                  <a:pos x="146" y="194"/>
                </a:cxn>
                <a:cxn ang="0">
                  <a:pos x="86" y="194"/>
                </a:cxn>
                <a:cxn ang="0">
                  <a:pos x="86" y="194"/>
                </a:cxn>
                <a:cxn ang="0">
                  <a:pos x="86" y="62"/>
                </a:cxn>
                <a:cxn ang="0">
                  <a:pos x="86" y="62"/>
                </a:cxn>
                <a:cxn ang="0">
                  <a:pos x="86" y="56"/>
                </a:cxn>
                <a:cxn ang="0">
                  <a:pos x="82" y="52"/>
                </a:cxn>
                <a:cxn ang="0">
                  <a:pos x="78" y="48"/>
                </a:cxn>
                <a:cxn ang="0">
                  <a:pos x="74" y="48"/>
                </a:cxn>
                <a:cxn ang="0">
                  <a:pos x="74" y="48"/>
                </a:cxn>
                <a:cxn ang="0">
                  <a:pos x="68" y="48"/>
                </a:cxn>
                <a:cxn ang="0">
                  <a:pos x="64" y="50"/>
                </a:cxn>
                <a:cxn ang="0">
                  <a:pos x="62" y="56"/>
                </a:cxn>
                <a:cxn ang="0">
                  <a:pos x="60" y="62"/>
                </a:cxn>
                <a:cxn ang="0">
                  <a:pos x="60" y="194"/>
                </a:cxn>
                <a:cxn ang="0">
                  <a:pos x="0" y="194"/>
                </a:cxn>
                <a:cxn ang="0">
                  <a:pos x="0" y="6"/>
                </a:cxn>
                <a:cxn ang="0">
                  <a:pos x="52" y="6"/>
                </a:cxn>
              </a:cxnLst>
              <a:rect l="0" t="0" r="r" b="b"/>
              <a:pathLst>
                <a:path w="146" h="194">
                  <a:moveTo>
                    <a:pt x="52" y="6"/>
                  </a:moveTo>
                  <a:lnTo>
                    <a:pt x="54" y="22"/>
                  </a:lnTo>
                  <a:lnTo>
                    <a:pt x="56" y="22"/>
                  </a:lnTo>
                  <a:lnTo>
                    <a:pt x="56" y="22"/>
                  </a:lnTo>
                  <a:lnTo>
                    <a:pt x="60" y="16"/>
                  </a:lnTo>
                  <a:lnTo>
                    <a:pt x="70" y="8"/>
                  </a:lnTo>
                  <a:lnTo>
                    <a:pt x="82" y="2"/>
                  </a:lnTo>
                  <a:lnTo>
                    <a:pt x="90" y="0"/>
                  </a:lnTo>
                  <a:lnTo>
                    <a:pt x="100" y="0"/>
                  </a:lnTo>
                  <a:lnTo>
                    <a:pt x="100" y="0"/>
                  </a:lnTo>
                  <a:lnTo>
                    <a:pt x="110" y="0"/>
                  </a:lnTo>
                  <a:lnTo>
                    <a:pt x="120" y="4"/>
                  </a:lnTo>
                  <a:lnTo>
                    <a:pt x="128" y="8"/>
                  </a:lnTo>
                  <a:lnTo>
                    <a:pt x="134" y="14"/>
                  </a:lnTo>
                  <a:lnTo>
                    <a:pt x="140" y="22"/>
                  </a:lnTo>
                  <a:lnTo>
                    <a:pt x="144" y="30"/>
                  </a:lnTo>
                  <a:lnTo>
                    <a:pt x="146" y="40"/>
                  </a:lnTo>
                  <a:lnTo>
                    <a:pt x="146" y="50"/>
                  </a:lnTo>
                  <a:lnTo>
                    <a:pt x="146" y="50"/>
                  </a:lnTo>
                  <a:lnTo>
                    <a:pt x="146" y="194"/>
                  </a:lnTo>
                  <a:lnTo>
                    <a:pt x="86" y="194"/>
                  </a:lnTo>
                  <a:lnTo>
                    <a:pt x="86" y="194"/>
                  </a:lnTo>
                  <a:lnTo>
                    <a:pt x="86" y="62"/>
                  </a:lnTo>
                  <a:lnTo>
                    <a:pt x="86" y="62"/>
                  </a:lnTo>
                  <a:lnTo>
                    <a:pt x="86" y="56"/>
                  </a:lnTo>
                  <a:lnTo>
                    <a:pt x="82" y="52"/>
                  </a:lnTo>
                  <a:lnTo>
                    <a:pt x="78" y="48"/>
                  </a:lnTo>
                  <a:lnTo>
                    <a:pt x="74" y="48"/>
                  </a:lnTo>
                  <a:lnTo>
                    <a:pt x="74" y="48"/>
                  </a:lnTo>
                  <a:lnTo>
                    <a:pt x="68" y="48"/>
                  </a:lnTo>
                  <a:lnTo>
                    <a:pt x="64" y="50"/>
                  </a:lnTo>
                  <a:lnTo>
                    <a:pt x="62" y="56"/>
                  </a:lnTo>
                  <a:lnTo>
                    <a:pt x="60" y="62"/>
                  </a:lnTo>
                  <a:lnTo>
                    <a:pt x="60" y="194"/>
                  </a:lnTo>
                  <a:lnTo>
                    <a:pt x="0" y="194"/>
                  </a:lnTo>
                  <a:lnTo>
                    <a:pt x="0" y="6"/>
                  </a:lnTo>
                  <a:lnTo>
                    <a:pt x="52" y="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62"/>
            <p:cNvSpPr>
              <a:spLocks noEditPoints="1"/>
            </p:cNvSpPr>
            <p:nvPr/>
          </p:nvSpPr>
          <p:spPr bwMode="auto">
            <a:xfrm>
              <a:off x="4371975" y="3594100"/>
              <a:ext cx="231775" cy="317500"/>
            </a:xfrm>
            <a:custGeom>
              <a:avLst/>
              <a:gdLst/>
              <a:ahLst/>
              <a:cxnLst>
                <a:cxn ang="0">
                  <a:pos x="0" y="64"/>
                </a:cxn>
                <a:cxn ang="0">
                  <a:pos x="6" y="36"/>
                </a:cxn>
                <a:cxn ang="0">
                  <a:pos x="20" y="16"/>
                </a:cxn>
                <a:cxn ang="0">
                  <a:pos x="44" y="4"/>
                </a:cxn>
                <a:cxn ang="0">
                  <a:pos x="74" y="0"/>
                </a:cxn>
                <a:cxn ang="0">
                  <a:pos x="90" y="2"/>
                </a:cxn>
                <a:cxn ang="0">
                  <a:pos x="118" y="10"/>
                </a:cxn>
                <a:cxn ang="0">
                  <a:pos x="136" y="28"/>
                </a:cxn>
                <a:cxn ang="0">
                  <a:pos x="144" y="50"/>
                </a:cxn>
                <a:cxn ang="0">
                  <a:pos x="146" y="134"/>
                </a:cxn>
                <a:cxn ang="0">
                  <a:pos x="144" y="148"/>
                </a:cxn>
                <a:cxn ang="0">
                  <a:pos x="136" y="172"/>
                </a:cxn>
                <a:cxn ang="0">
                  <a:pos x="118" y="190"/>
                </a:cxn>
                <a:cxn ang="0">
                  <a:pos x="90" y="198"/>
                </a:cxn>
                <a:cxn ang="0">
                  <a:pos x="74" y="200"/>
                </a:cxn>
                <a:cxn ang="0">
                  <a:pos x="44" y="196"/>
                </a:cxn>
                <a:cxn ang="0">
                  <a:pos x="20" y="184"/>
                </a:cxn>
                <a:cxn ang="0">
                  <a:pos x="6" y="164"/>
                </a:cxn>
                <a:cxn ang="0">
                  <a:pos x="0" y="136"/>
                </a:cxn>
                <a:cxn ang="0">
                  <a:pos x="60" y="146"/>
                </a:cxn>
                <a:cxn ang="0">
                  <a:pos x="60" y="150"/>
                </a:cxn>
                <a:cxn ang="0">
                  <a:pos x="68" y="158"/>
                </a:cxn>
                <a:cxn ang="0">
                  <a:pos x="74" y="158"/>
                </a:cxn>
                <a:cxn ang="0">
                  <a:pos x="82" y="154"/>
                </a:cxn>
                <a:cxn ang="0">
                  <a:pos x="86" y="146"/>
                </a:cxn>
                <a:cxn ang="0">
                  <a:pos x="86" y="54"/>
                </a:cxn>
                <a:cxn ang="0">
                  <a:pos x="86" y="48"/>
                </a:cxn>
                <a:cxn ang="0">
                  <a:pos x="78" y="42"/>
                </a:cxn>
                <a:cxn ang="0">
                  <a:pos x="74" y="40"/>
                </a:cxn>
                <a:cxn ang="0">
                  <a:pos x="64" y="44"/>
                </a:cxn>
                <a:cxn ang="0">
                  <a:pos x="60" y="54"/>
                </a:cxn>
                <a:cxn ang="0">
                  <a:pos x="60" y="146"/>
                </a:cxn>
              </a:cxnLst>
              <a:rect l="0" t="0" r="r" b="b"/>
              <a:pathLst>
                <a:path w="146" h="200">
                  <a:moveTo>
                    <a:pt x="0" y="64"/>
                  </a:moveTo>
                  <a:lnTo>
                    <a:pt x="0" y="64"/>
                  </a:lnTo>
                  <a:lnTo>
                    <a:pt x="2" y="50"/>
                  </a:lnTo>
                  <a:lnTo>
                    <a:pt x="6" y="36"/>
                  </a:lnTo>
                  <a:lnTo>
                    <a:pt x="12" y="26"/>
                  </a:lnTo>
                  <a:lnTo>
                    <a:pt x="20" y="16"/>
                  </a:lnTo>
                  <a:lnTo>
                    <a:pt x="32" y="10"/>
                  </a:lnTo>
                  <a:lnTo>
                    <a:pt x="44" y="4"/>
                  </a:lnTo>
                  <a:lnTo>
                    <a:pt x="58" y="0"/>
                  </a:lnTo>
                  <a:lnTo>
                    <a:pt x="74" y="0"/>
                  </a:lnTo>
                  <a:lnTo>
                    <a:pt x="74" y="0"/>
                  </a:lnTo>
                  <a:lnTo>
                    <a:pt x="90" y="2"/>
                  </a:lnTo>
                  <a:lnTo>
                    <a:pt x="104" y="4"/>
                  </a:lnTo>
                  <a:lnTo>
                    <a:pt x="118" y="10"/>
                  </a:lnTo>
                  <a:lnTo>
                    <a:pt x="128" y="18"/>
                  </a:lnTo>
                  <a:lnTo>
                    <a:pt x="136" y="28"/>
                  </a:lnTo>
                  <a:lnTo>
                    <a:pt x="142" y="38"/>
                  </a:lnTo>
                  <a:lnTo>
                    <a:pt x="144" y="50"/>
                  </a:lnTo>
                  <a:lnTo>
                    <a:pt x="146" y="64"/>
                  </a:lnTo>
                  <a:lnTo>
                    <a:pt x="146" y="134"/>
                  </a:lnTo>
                  <a:lnTo>
                    <a:pt x="146" y="134"/>
                  </a:lnTo>
                  <a:lnTo>
                    <a:pt x="144" y="148"/>
                  </a:lnTo>
                  <a:lnTo>
                    <a:pt x="142" y="162"/>
                  </a:lnTo>
                  <a:lnTo>
                    <a:pt x="136" y="172"/>
                  </a:lnTo>
                  <a:lnTo>
                    <a:pt x="128" y="182"/>
                  </a:lnTo>
                  <a:lnTo>
                    <a:pt x="118" y="190"/>
                  </a:lnTo>
                  <a:lnTo>
                    <a:pt x="104" y="194"/>
                  </a:lnTo>
                  <a:lnTo>
                    <a:pt x="90" y="198"/>
                  </a:lnTo>
                  <a:lnTo>
                    <a:pt x="74" y="200"/>
                  </a:lnTo>
                  <a:lnTo>
                    <a:pt x="74" y="200"/>
                  </a:lnTo>
                  <a:lnTo>
                    <a:pt x="58" y="198"/>
                  </a:lnTo>
                  <a:lnTo>
                    <a:pt x="44" y="196"/>
                  </a:lnTo>
                  <a:lnTo>
                    <a:pt x="32" y="190"/>
                  </a:lnTo>
                  <a:lnTo>
                    <a:pt x="20" y="184"/>
                  </a:lnTo>
                  <a:lnTo>
                    <a:pt x="12" y="174"/>
                  </a:lnTo>
                  <a:lnTo>
                    <a:pt x="6" y="164"/>
                  </a:lnTo>
                  <a:lnTo>
                    <a:pt x="2" y="150"/>
                  </a:lnTo>
                  <a:lnTo>
                    <a:pt x="0" y="136"/>
                  </a:lnTo>
                  <a:lnTo>
                    <a:pt x="0" y="64"/>
                  </a:lnTo>
                  <a:close/>
                  <a:moveTo>
                    <a:pt x="60" y="146"/>
                  </a:moveTo>
                  <a:lnTo>
                    <a:pt x="60" y="146"/>
                  </a:lnTo>
                  <a:lnTo>
                    <a:pt x="60" y="150"/>
                  </a:lnTo>
                  <a:lnTo>
                    <a:pt x="64" y="154"/>
                  </a:lnTo>
                  <a:lnTo>
                    <a:pt x="68" y="158"/>
                  </a:lnTo>
                  <a:lnTo>
                    <a:pt x="74" y="158"/>
                  </a:lnTo>
                  <a:lnTo>
                    <a:pt x="74" y="158"/>
                  </a:lnTo>
                  <a:lnTo>
                    <a:pt x="78" y="158"/>
                  </a:lnTo>
                  <a:lnTo>
                    <a:pt x="82" y="154"/>
                  </a:lnTo>
                  <a:lnTo>
                    <a:pt x="86" y="150"/>
                  </a:lnTo>
                  <a:lnTo>
                    <a:pt x="86" y="146"/>
                  </a:lnTo>
                  <a:lnTo>
                    <a:pt x="86" y="146"/>
                  </a:lnTo>
                  <a:lnTo>
                    <a:pt x="86" y="54"/>
                  </a:lnTo>
                  <a:lnTo>
                    <a:pt x="86" y="54"/>
                  </a:lnTo>
                  <a:lnTo>
                    <a:pt x="86" y="48"/>
                  </a:lnTo>
                  <a:lnTo>
                    <a:pt x="82" y="44"/>
                  </a:lnTo>
                  <a:lnTo>
                    <a:pt x="78" y="42"/>
                  </a:lnTo>
                  <a:lnTo>
                    <a:pt x="74" y="40"/>
                  </a:lnTo>
                  <a:lnTo>
                    <a:pt x="74" y="40"/>
                  </a:lnTo>
                  <a:lnTo>
                    <a:pt x="68" y="42"/>
                  </a:lnTo>
                  <a:lnTo>
                    <a:pt x="64" y="44"/>
                  </a:lnTo>
                  <a:lnTo>
                    <a:pt x="60" y="48"/>
                  </a:lnTo>
                  <a:lnTo>
                    <a:pt x="60" y="54"/>
                  </a:lnTo>
                  <a:lnTo>
                    <a:pt x="60" y="54"/>
                  </a:lnTo>
                  <a:lnTo>
                    <a:pt x="60" y="146"/>
                  </a:lnTo>
                  <a:lnTo>
                    <a:pt x="60" y="14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63"/>
            <p:cNvSpPr>
              <a:spLocks noChangeArrowheads="1"/>
            </p:cNvSpPr>
            <p:nvPr/>
          </p:nvSpPr>
          <p:spPr bwMode="auto">
            <a:xfrm>
              <a:off x="4654550" y="3502025"/>
              <a:ext cx="98425" cy="396875"/>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4"/>
            <p:cNvSpPr>
              <a:spLocks noEditPoints="1"/>
            </p:cNvSpPr>
            <p:nvPr/>
          </p:nvSpPr>
          <p:spPr bwMode="auto">
            <a:xfrm>
              <a:off x="4806950" y="3594100"/>
              <a:ext cx="231775" cy="317500"/>
            </a:xfrm>
            <a:custGeom>
              <a:avLst/>
              <a:gdLst/>
              <a:ahLst/>
              <a:cxnLst>
                <a:cxn ang="0">
                  <a:pos x="0" y="64"/>
                </a:cxn>
                <a:cxn ang="0">
                  <a:pos x="6" y="36"/>
                </a:cxn>
                <a:cxn ang="0">
                  <a:pos x="20" y="16"/>
                </a:cxn>
                <a:cxn ang="0">
                  <a:pos x="44" y="4"/>
                </a:cxn>
                <a:cxn ang="0">
                  <a:pos x="72" y="0"/>
                </a:cxn>
                <a:cxn ang="0">
                  <a:pos x="90" y="2"/>
                </a:cxn>
                <a:cxn ang="0">
                  <a:pos x="116" y="10"/>
                </a:cxn>
                <a:cxn ang="0">
                  <a:pos x="136" y="28"/>
                </a:cxn>
                <a:cxn ang="0">
                  <a:pos x="144" y="50"/>
                </a:cxn>
                <a:cxn ang="0">
                  <a:pos x="146" y="134"/>
                </a:cxn>
                <a:cxn ang="0">
                  <a:pos x="144" y="148"/>
                </a:cxn>
                <a:cxn ang="0">
                  <a:pos x="136" y="172"/>
                </a:cxn>
                <a:cxn ang="0">
                  <a:pos x="118" y="190"/>
                </a:cxn>
                <a:cxn ang="0">
                  <a:pos x="90" y="198"/>
                </a:cxn>
                <a:cxn ang="0">
                  <a:pos x="72" y="200"/>
                </a:cxn>
                <a:cxn ang="0">
                  <a:pos x="44" y="196"/>
                </a:cxn>
                <a:cxn ang="0">
                  <a:pos x="20" y="184"/>
                </a:cxn>
                <a:cxn ang="0">
                  <a:pos x="6" y="164"/>
                </a:cxn>
                <a:cxn ang="0">
                  <a:pos x="0" y="136"/>
                </a:cxn>
                <a:cxn ang="0">
                  <a:pos x="60" y="146"/>
                </a:cxn>
                <a:cxn ang="0">
                  <a:pos x="60" y="150"/>
                </a:cxn>
                <a:cxn ang="0">
                  <a:pos x="68" y="158"/>
                </a:cxn>
                <a:cxn ang="0">
                  <a:pos x="72" y="158"/>
                </a:cxn>
                <a:cxn ang="0">
                  <a:pos x="82" y="154"/>
                </a:cxn>
                <a:cxn ang="0">
                  <a:pos x="86" y="146"/>
                </a:cxn>
                <a:cxn ang="0">
                  <a:pos x="86" y="54"/>
                </a:cxn>
                <a:cxn ang="0">
                  <a:pos x="86" y="48"/>
                </a:cxn>
                <a:cxn ang="0">
                  <a:pos x="78" y="42"/>
                </a:cxn>
                <a:cxn ang="0">
                  <a:pos x="72" y="40"/>
                </a:cxn>
                <a:cxn ang="0">
                  <a:pos x="64" y="44"/>
                </a:cxn>
                <a:cxn ang="0">
                  <a:pos x="60" y="54"/>
                </a:cxn>
                <a:cxn ang="0">
                  <a:pos x="60" y="146"/>
                </a:cxn>
              </a:cxnLst>
              <a:rect l="0" t="0" r="r" b="b"/>
              <a:pathLst>
                <a:path w="146" h="200">
                  <a:moveTo>
                    <a:pt x="0" y="64"/>
                  </a:moveTo>
                  <a:lnTo>
                    <a:pt x="0" y="64"/>
                  </a:lnTo>
                  <a:lnTo>
                    <a:pt x="2" y="50"/>
                  </a:lnTo>
                  <a:lnTo>
                    <a:pt x="6" y="36"/>
                  </a:lnTo>
                  <a:lnTo>
                    <a:pt x="12" y="26"/>
                  </a:lnTo>
                  <a:lnTo>
                    <a:pt x="20" y="16"/>
                  </a:lnTo>
                  <a:lnTo>
                    <a:pt x="30" y="10"/>
                  </a:lnTo>
                  <a:lnTo>
                    <a:pt x="44" y="4"/>
                  </a:lnTo>
                  <a:lnTo>
                    <a:pt x="58" y="0"/>
                  </a:lnTo>
                  <a:lnTo>
                    <a:pt x="72" y="0"/>
                  </a:lnTo>
                  <a:lnTo>
                    <a:pt x="72" y="0"/>
                  </a:lnTo>
                  <a:lnTo>
                    <a:pt x="90" y="2"/>
                  </a:lnTo>
                  <a:lnTo>
                    <a:pt x="104" y="4"/>
                  </a:lnTo>
                  <a:lnTo>
                    <a:pt x="116" y="10"/>
                  </a:lnTo>
                  <a:lnTo>
                    <a:pt x="128" y="18"/>
                  </a:lnTo>
                  <a:lnTo>
                    <a:pt x="136" y="28"/>
                  </a:lnTo>
                  <a:lnTo>
                    <a:pt x="142" y="38"/>
                  </a:lnTo>
                  <a:lnTo>
                    <a:pt x="144" y="50"/>
                  </a:lnTo>
                  <a:lnTo>
                    <a:pt x="146" y="64"/>
                  </a:lnTo>
                  <a:lnTo>
                    <a:pt x="146" y="134"/>
                  </a:lnTo>
                  <a:lnTo>
                    <a:pt x="146" y="134"/>
                  </a:lnTo>
                  <a:lnTo>
                    <a:pt x="144" y="148"/>
                  </a:lnTo>
                  <a:lnTo>
                    <a:pt x="142" y="162"/>
                  </a:lnTo>
                  <a:lnTo>
                    <a:pt x="136" y="172"/>
                  </a:lnTo>
                  <a:lnTo>
                    <a:pt x="128" y="182"/>
                  </a:lnTo>
                  <a:lnTo>
                    <a:pt x="118" y="190"/>
                  </a:lnTo>
                  <a:lnTo>
                    <a:pt x="104" y="194"/>
                  </a:lnTo>
                  <a:lnTo>
                    <a:pt x="90" y="198"/>
                  </a:lnTo>
                  <a:lnTo>
                    <a:pt x="72" y="200"/>
                  </a:lnTo>
                  <a:lnTo>
                    <a:pt x="72" y="200"/>
                  </a:lnTo>
                  <a:lnTo>
                    <a:pt x="58" y="198"/>
                  </a:lnTo>
                  <a:lnTo>
                    <a:pt x="44" y="196"/>
                  </a:lnTo>
                  <a:lnTo>
                    <a:pt x="32" y="190"/>
                  </a:lnTo>
                  <a:lnTo>
                    <a:pt x="20" y="184"/>
                  </a:lnTo>
                  <a:lnTo>
                    <a:pt x="12" y="174"/>
                  </a:lnTo>
                  <a:lnTo>
                    <a:pt x="6" y="164"/>
                  </a:lnTo>
                  <a:lnTo>
                    <a:pt x="2" y="150"/>
                  </a:lnTo>
                  <a:lnTo>
                    <a:pt x="0" y="136"/>
                  </a:lnTo>
                  <a:lnTo>
                    <a:pt x="0" y="64"/>
                  </a:lnTo>
                  <a:close/>
                  <a:moveTo>
                    <a:pt x="60" y="146"/>
                  </a:moveTo>
                  <a:lnTo>
                    <a:pt x="60" y="146"/>
                  </a:lnTo>
                  <a:lnTo>
                    <a:pt x="60" y="150"/>
                  </a:lnTo>
                  <a:lnTo>
                    <a:pt x="64" y="154"/>
                  </a:lnTo>
                  <a:lnTo>
                    <a:pt x="68" y="158"/>
                  </a:lnTo>
                  <a:lnTo>
                    <a:pt x="72" y="158"/>
                  </a:lnTo>
                  <a:lnTo>
                    <a:pt x="72" y="158"/>
                  </a:lnTo>
                  <a:lnTo>
                    <a:pt x="78" y="158"/>
                  </a:lnTo>
                  <a:lnTo>
                    <a:pt x="82" y="154"/>
                  </a:lnTo>
                  <a:lnTo>
                    <a:pt x="86" y="150"/>
                  </a:lnTo>
                  <a:lnTo>
                    <a:pt x="86" y="146"/>
                  </a:lnTo>
                  <a:lnTo>
                    <a:pt x="86" y="146"/>
                  </a:lnTo>
                  <a:lnTo>
                    <a:pt x="86" y="54"/>
                  </a:lnTo>
                  <a:lnTo>
                    <a:pt x="86" y="54"/>
                  </a:lnTo>
                  <a:lnTo>
                    <a:pt x="86" y="48"/>
                  </a:lnTo>
                  <a:lnTo>
                    <a:pt x="82" y="44"/>
                  </a:lnTo>
                  <a:lnTo>
                    <a:pt x="78" y="42"/>
                  </a:lnTo>
                  <a:lnTo>
                    <a:pt x="72" y="40"/>
                  </a:lnTo>
                  <a:lnTo>
                    <a:pt x="72" y="40"/>
                  </a:lnTo>
                  <a:lnTo>
                    <a:pt x="68" y="42"/>
                  </a:lnTo>
                  <a:lnTo>
                    <a:pt x="64" y="44"/>
                  </a:lnTo>
                  <a:lnTo>
                    <a:pt x="60" y="48"/>
                  </a:lnTo>
                  <a:lnTo>
                    <a:pt x="60" y="54"/>
                  </a:lnTo>
                  <a:lnTo>
                    <a:pt x="60" y="54"/>
                  </a:lnTo>
                  <a:lnTo>
                    <a:pt x="60" y="146"/>
                  </a:lnTo>
                  <a:lnTo>
                    <a:pt x="60" y="14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5"/>
            <p:cNvSpPr>
              <a:spLocks noEditPoints="1"/>
            </p:cNvSpPr>
            <p:nvPr/>
          </p:nvSpPr>
          <p:spPr bwMode="auto">
            <a:xfrm>
              <a:off x="5092700" y="3594100"/>
              <a:ext cx="225425" cy="403225"/>
            </a:xfrm>
            <a:custGeom>
              <a:avLst/>
              <a:gdLst/>
              <a:ahLst/>
              <a:cxnLst>
                <a:cxn ang="0">
                  <a:pos x="58" y="202"/>
                </a:cxn>
                <a:cxn ang="0">
                  <a:pos x="60" y="208"/>
                </a:cxn>
                <a:cxn ang="0">
                  <a:pos x="66" y="214"/>
                </a:cxn>
                <a:cxn ang="0">
                  <a:pos x="72" y="216"/>
                </a:cxn>
                <a:cxn ang="0">
                  <a:pos x="80" y="212"/>
                </a:cxn>
                <a:cxn ang="0">
                  <a:pos x="84" y="202"/>
                </a:cxn>
                <a:cxn ang="0">
                  <a:pos x="84" y="172"/>
                </a:cxn>
                <a:cxn ang="0">
                  <a:pos x="78" y="176"/>
                </a:cxn>
                <a:cxn ang="0">
                  <a:pos x="58" y="184"/>
                </a:cxn>
                <a:cxn ang="0">
                  <a:pos x="46" y="184"/>
                </a:cxn>
                <a:cxn ang="0">
                  <a:pos x="26" y="180"/>
                </a:cxn>
                <a:cxn ang="0">
                  <a:pos x="12" y="170"/>
                </a:cxn>
                <a:cxn ang="0">
                  <a:pos x="4" y="154"/>
                </a:cxn>
                <a:cxn ang="0">
                  <a:pos x="0" y="134"/>
                </a:cxn>
                <a:cxn ang="0">
                  <a:pos x="0" y="52"/>
                </a:cxn>
                <a:cxn ang="0">
                  <a:pos x="0" y="40"/>
                </a:cxn>
                <a:cxn ang="0">
                  <a:pos x="6" y="22"/>
                </a:cxn>
                <a:cxn ang="0">
                  <a:pos x="18" y="8"/>
                </a:cxn>
                <a:cxn ang="0">
                  <a:pos x="36" y="0"/>
                </a:cxn>
                <a:cxn ang="0">
                  <a:pos x="46" y="0"/>
                </a:cxn>
                <a:cxn ang="0">
                  <a:pos x="64" y="2"/>
                </a:cxn>
                <a:cxn ang="0">
                  <a:pos x="84" y="14"/>
                </a:cxn>
                <a:cxn ang="0">
                  <a:pos x="90" y="20"/>
                </a:cxn>
                <a:cxn ang="0">
                  <a:pos x="142" y="6"/>
                </a:cxn>
                <a:cxn ang="0">
                  <a:pos x="142" y="190"/>
                </a:cxn>
                <a:cxn ang="0">
                  <a:pos x="138" y="216"/>
                </a:cxn>
                <a:cxn ang="0">
                  <a:pos x="126" y="236"/>
                </a:cxn>
                <a:cxn ang="0">
                  <a:pos x="104" y="250"/>
                </a:cxn>
                <a:cxn ang="0">
                  <a:pos x="72" y="254"/>
                </a:cxn>
                <a:cxn ang="0">
                  <a:pos x="56" y="254"/>
                </a:cxn>
                <a:cxn ang="0">
                  <a:pos x="28" y="246"/>
                </a:cxn>
                <a:cxn ang="0">
                  <a:pos x="10" y="232"/>
                </a:cxn>
                <a:cxn ang="0">
                  <a:pos x="2" y="212"/>
                </a:cxn>
                <a:cxn ang="0">
                  <a:pos x="58" y="198"/>
                </a:cxn>
                <a:cxn ang="0">
                  <a:pos x="58" y="136"/>
                </a:cxn>
                <a:cxn ang="0">
                  <a:pos x="62" y="146"/>
                </a:cxn>
                <a:cxn ang="0">
                  <a:pos x="72" y="150"/>
                </a:cxn>
                <a:cxn ang="0">
                  <a:pos x="76" y="148"/>
                </a:cxn>
                <a:cxn ang="0">
                  <a:pos x="84" y="142"/>
                </a:cxn>
                <a:cxn ang="0">
                  <a:pos x="84" y="54"/>
                </a:cxn>
                <a:cxn ang="0">
                  <a:pos x="84" y="48"/>
                </a:cxn>
                <a:cxn ang="0">
                  <a:pos x="76" y="42"/>
                </a:cxn>
                <a:cxn ang="0">
                  <a:pos x="72" y="40"/>
                </a:cxn>
                <a:cxn ang="0">
                  <a:pos x="62" y="44"/>
                </a:cxn>
                <a:cxn ang="0">
                  <a:pos x="58" y="54"/>
                </a:cxn>
                <a:cxn ang="0">
                  <a:pos x="58" y="136"/>
                </a:cxn>
              </a:cxnLst>
              <a:rect l="0" t="0" r="r" b="b"/>
              <a:pathLst>
                <a:path w="142" h="254">
                  <a:moveTo>
                    <a:pt x="58" y="198"/>
                  </a:moveTo>
                  <a:lnTo>
                    <a:pt x="58" y="202"/>
                  </a:lnTo>
                  <a:lnTo>
                    <a:pt x="58" y="202"/>
                  </a:lnTo>
                  <a:lnTo>
                    <a:pt x="60" y="208"/>
                  </a:lnTo>
                  <a:lnTo>
                    <a:pt x="62" y="212"/>
                  </a:lnTo>
                  <a:lnTo>
                    <a:pt x="66" y="214"/>
                  </a:lnTo>
                  <a:lnTo>
                    <a:pt x="72" y="216"/>
                  </a:lnTo>
                  <a:lnTo>
                    <a:pt x="72" y="216"/>
                  </a:lnTo>
                  <a:lnTo>
                    <a:pt x="76" y="214"/>
                  </a:lnTo>
                  <a:lnTo>
                    <a:pt x="80" y="212"/>
                  </a:lnTo>
                  <a:lnTo>
                    <a:pt x="82" y="208"/>
                  </a:lnTo>
                  <a:lnTo>
                    <a:pt x="84" y="202"/>
                  </a:lnTo>
                  <a:lnTo>
                    <a:pt x="84" y="172"/>
                  </a:lnTo>
                  <a:lnTo>
                    <a:pt x="84" y="172"/>
                  </a:lnTo>
                  <a:lnTo>
                    <a:pt x="84" y="172"/>
                  </a:lnTo>
                  <a:lnTo>
                    <a:pt x="78" y="176"/>
                  </a:lnTo>
                  <a:lnTo>
                    <a:pt x="70" y="180"/>
                  </a:lnTo>
                  <a:lnTo>
                    <a:pt x="58" y="184"/>
                  </a:lnTo>
                  <a:lnTo>
                    <a:pt x="46" y="184"/>
                  </a:lnTo>
                  <a:lnTo>
                    <a:pt x="46" y="184"/>
                  </a:lnTo>
                  <a:lnTo>
                    <a:pt x="36" y="184"/>
                  </a:lnTo>
                  <a:lnTo>
                    <a:pt x="26" y="180"/>
                  </a:lnTo>
                  <a:lnTo>
                    <a:pt x="18" y="176"/>
                  </a:lnTo>
                  <a:lnTo>
                    <a:pt x="12" y="170"/>
                  </a:lnTo>
                  <a:lnTo>
                    <a:pt x="6" y="164"/>
                  </a:lnTo>
                  <a:lnTo>
                    <a:pt x="4" y="154"/>
                  </a:lnTo>
                  <a:lnTo>
                    <a:pt x="0" y="144"/>
                  </a:lnTo>
                  <a:lnTo>
                    <a:pt x="0" y="134"/>
                  </a:lnTo>
                  <a:lnTo>
                    <a:pt x="0" y="134"/>
                  </a:lnTo>
                  <a:lnTo>
                    <a:pt x="0" y="52"/>
                  </a:lnTo>
                  <a:lnTo>
                    <a:pt x="0" y="52"/>
                  </a:lnTo>
                  <a:lnTo>
                    <a:pt x="0" y="40"/>
                  </a:lnTo>
                  <a:lnTo>
                    <a:pt x="4" y="30"/>
                  </a:lnTo>
                  <a:lnTo>
                    <a:pt x="6" y="22"/>
                  </a:lnTo>
                  <a:lnTo>
                    <a:pt x="12" y="14"/>
                  </a:lnTo>
                  <a:lnTo>
                    <a:pt x="18" y="8"/>
                  </a:lnTo>
                  <a:lnTo>
                    <a:pt x="26" y="4"/>
                  </a:lnTo>
                  <a:lnTo>
                    <a:pt x="36" y="0"/>
                  </a:lnTo>
                  <a:lnTo>
                    <a:pt x="46" y="0"/>
                  </a:lnTo>
                  <a:lnTo>
                    <a:pt x="46" y="0"/>
                  </a:lnTo>
                  <a:lnTo>
                    <a:pt x="56" y="0"/>
                  </a:lnTo>
                  <a:lnTo>
                    <a:pt x="64" y="2"/>
                  </a:lnTo>
                  <a:lnTo>
                    <a:pt x="78" y="8"/>
                  </a:lnTo>
                  <a:lnTo>
                    <a:pt x="84" y="14"/>
                  </a:lnTo>
                  <a:lnTo>
                    <a:pt x="88" y="20"/>
                  </a:lnTo>
                  <a:lnTo>
                    <a:pt x="90" y="20"/>
                  </a:lnTo>
                  <a:lnTo>
                    <a:pt x="92" y="6"/>
                  </a:lnTo>
                  <a:lnTo>
                    <a:pt x="142" y="6"/>
                  </a:lnTo>
                  <a:lnTo>
                    <a:pt x="142" y="190"/>
                  </a:lnTo>
                  <a:lnTo>
                    <a:pt x="142" y="190"/>
                  </a:lnTo>
                  <a:lnTo>
                    <a:pt x="142" y="204"/>
                  </a:lnTo>
                  <a:lnTo>
                    <a:pt x="138" y="216"/>
                  </a:lnTo>
                  <a:lnTo>
                    <a:pt x="134" y="228"/>
                  </a:lnTo>
                  <a:lnTo>
                    <a:pt x="126" y="236"/>
                  </a:lnTo>
                  <a:lnTo>
                    <a:pt x="118" y="244"/>
                  </a:lnTo>
                  <a:lnTo>
                    <a:pt x="104" y="250"/>
                  </a:lnTo>
                  <a:lnTo>
                    <a:pt x="90" y="254"/>
                  </a:lnTo>
                  <a:lnTo>
                    <a:pt x="72" y="254"/>
                  </a:lnTo>
                  <a:lnTo>
                    <a:pt x="72" y="254"/>
                  </a:lnTo>
                  <a:lnTo>
                    <a:pt x="56" y="254"/>
                  </a:lnTo>
                  <a:lnTo>
                    <a:pt x="40" y="250"/>
                  </a:lnTo>
                  <a:lnTo>
                    <a:pt x="28" y="246"/>
                  </a:lnTo>
                  <a:lnTo>
                    <a:pt x="18" y="240"/>
                  </a:lnTo>
                  <a:lnTo>
                    <a:pt x="10" y="232"/>
                  </a:lnTo>
                  <a:lnTo>
                    <a:pt x="4" y="222"/>
                  </a:lnTo>
                  <a:lnTo>
                    <a:pt x="2" y="212"/>
                  </a:lnTo>
                  <a:lnTo>
                    <a:pt x="0" y="198"/>
                  </a:lnTo>
                  <a:lnTo>
                    <a:pt x="58" y="198"/>
                  </a:lnTo>
                  <a:close/>
                  <a:moveTo>
                    <a:pt x="58" y="136"/>
                  </a:moveTo>
                  <a:lnTo>
                    <a:pt x="58" y="136"/>
                  </a:lnTo>
                  <a:lnTo>
                    <a:pt x="60" y="142"/>
                  </a:lnTo>
                  <a:lnTo>
                    <a:pt x="62" y="146"/>
                  </a:lnTo>
                  <a:lnTo>
                    <a:pt x="66" y="148"/>
                  </a:lnTo>
                  <a:lnTo>
                    <a:pt x="72" y="150"/>
                  </a:lnTo>
                  <a:lnTo>
                    <a:pt x="72" y="150"/>
                  </a:lnTo>
                  <a:lnTo>
                    <a:pt x="76" y="148"/>
                  </a:lnTo>
                  <a:lnTo>
                    <a:pt x="80" y="146"/>
                  </a:lnTo>
                  <a:lnTo>
                    <a:pt x="84" y="142"/>
                  </a:lnTo>
                  <a:lnTo>
                    <a:pt x="84" y="136"/>
                  </a:lnTo>
                  <a:lnTo>
                    <a:pt x="84" y="54"/>
                  </a:lnTo>
                  <a:lnTo>
                    <a:pt x="84" y="54"/>
                  </a:lnTo>
                  <a:lnTo>
                    <a:pt x="84" y="48"/>
                  </a:lnTo>
                  <a:lnTo>
                    <a:pt x="80" y="44"/>
                  </a:lnTo>
                  <a:lnTo>
                    <a:pt x="76" y="42"/>
                  </a:lnTo>
                  <a:lnTo>
                    <a:pt x="72" y="40"/>
                  </a:lnTo>
                  <a:lnTo>
                    <a:pt x="72" y="40"/>
                  </a:lnTo>
                  <a:lnTo>
                    <a:pt x="66" y="42"/>
                  </a:lnTo>
                  <a:lnTo>
                    <a:pt x="62" y="44"/>
                  </a:lnTo>
                  <a:lnTo>
                    <a:pt x="60" y="48"/>
                  </a:lnTo>
                  <a:lnTo>
                    <a:pt x="58" y="54"/>
                  </a:lnTo>
                  <a:lnTo>
                    <a:pt x="58" y="54"/>
                  </a:lnTo>
                  <a:lnTo>
                    <a:pt x="58" y="136"/>
                  </a:lnTo>
                  <a:lnTo>
                    <a:pt x="58" y="13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6"/>
            <p:cNvSpPr>
              <a:spLocks noEditPoints="1"/>
            </p:cNvSpPr>
            <p:nvPr/>
          </p:nvSpPr>
          <p:spPr bwMode="auto">
            <a:xfrm>
              <a:off x="5378450" y="3502025"/>
              <a:ext cx="98425" cy="400050"/>
            </a:xfrm>
            <a:custGeom>
              <a:avLst/>
              <a:gdLst/>
              <a:ahLst/>
              <a:cxnLst>
                <a:cxn ang="0">
                  <a:pos x="0" y="0"/>
                </a:cxn>
                <a:cxn ang="0">
                  <a:pos x="62" y="0"/>
                </a:cxn>
                <a:cxn ang="0">
                  <a:pos x="62" y="46"/>
                </a:cxn>
                <a:cxn ang="0">
                  <a:pos x="0" y="46"/>
                </a:cxn>
                <a:cxn ang="0">
                  <a:pos x="0" y="0"/>
                </a:cxn>
                <a:cxn ang="0">
                  <a:pos x="0" y="64"/>
                </a:cxn>
                <a:cxn ang="0">
                  <a:pos x="62" y="64"/>
                </a:cxn>
                <a:cxn ang="0">
                  <a:pos x="62" y="252"/>
                </a:cxn>
                <a:cxn ang="0">
                  <a:pos x="0" y="252"/>
                </a:cxn>
                <a:cxn ang="0">
                  <a:pos x="0" y="64"/>
                </a:cxn>
              </a:cxnLst>
              <a:rect l="0" t="0" r="r" b="b"/>
              <a:pathLst>
                <a:path w="62" h="252">
                  <a:moveTo>
                    <a:pt x="0" y="0"/>
                  </a:moveTo>
                  <a:lnTo>
                    <a:pt x="62" y="0"/>
                  </a:lnTo>
                  <a:lnTo>
                    <a:pt x="62" y="46"/>
                  </a:lnTo>
                  <a:lnTo>
                    <a:pt x="0" y="46"/>
                  </a:lnTo>
                  <a:lnTo>
                    <a:pt x="0" y="0"/>
                  </a:lnTo>
                  <a:close/>
                  <a:moveTo>
                    <a:pt x="0" y="64"/>
                  </a:moveTo>
                  <a:lnTo>
                    <a:pt x="62" y="64"/>
                  </a:lnTo>
                  <a:lnTo>
                    <a:pt x="62" y="252"/>
                  </a:lnTo>
                  <a:lnTo>
                    <a:pt x="0" y="252"/>
                  </a:lnTo>
                  <a:lnTo>
                    <a:pt x="0" y="6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7"/>
            <p:cNvSpPr>
              <a:spLocks noEditPoints="1"/>
            </p:cNvSpPr>
            <p:nvPr/>
          </p:nvSpPr>
          <p:spPr bwMode="auto">
            <a:xfrm>
              <a:off x="5534025" y="3594100"/>
              <a:ext cx="219075" cy="317500"/>
            </a:xfrm>
            <a:custGeom>
              <a:avLst/>
              <a:gdLst/>
              <a:ahLst/>
              <a:cxnLst>
                <a:cxn ang="0">
                  <a:pos x="138" y="136"/>
                </a:cxn>
                <a:cxn ang="0">
                  <a:pos x="138" y="150"/>
                </a:cxn>
                <a:cxn ang="0">
                  <a:pos x="128" y="172"/>
                </a:cxn>
                <a:cxn ang="0">
                  <a:pos x="112" y="190"/>
                </a:cxn>
                <a:cxn ang="0">
                  <a:pos x="86" y="198"/>
                </a:cxn>
                <a:cxn ang="0">
                  <a:pos x="70" y="200"/>
                </a:cxn>
                <a:cxn ang="0">
                  <a:pos x="40" y="196"/>
                </a:cxn>
                <a:cxn ang="0">
                  <a:pos x="18" y="184"/>
                </a:cxn>
                <a:cxn ang="0">
                  <a:pos x="4" y="162"/>
                </a:cxn>
                <a:cxn ang="0">
                  <a:pos x="0" y="134"/>
                </a:cxn>
                <a:cxn ang="0">
                  <a:pos x="0" y="64"/>
                </a:cxn>
                <a:cxn ang="0">
                  <a:pos x="4" y="36"/>
                </a:cxn>
                <a:cxn ang="0">
                  <a:pos x="18" y="16"/>
                </a:cxn>
                <a:cxn ang="0">
                  <a:pos x="40" y="4"/>
                </a:cxn>
                <a:cxn ang="0">
                  <a:pos x="70" y="0"/>
                </a:cxn>
                <a:cxn ang="0">
                  <a:pos x="86" y="2"/>
                </a:cxn>
                <a:cxn ang="0">
                  <a:pos x="112" y="10"/>
                </a:cxn>
                <a:cxn ang="0">
                  <a:pos x="130" y="28"/>
                </a:cxn>
                <a:cxn ang="0">
                  <a:pos x="138" y="50"/>
                </a:cxn>
                <a:cxn ang="0">
                  <a:pos x="138" y="112"/>
                </a:cxn>
                <a:cxn ang="0">
                  <a:pos x="56" y="146"/>
                </a:cxn>
                <a:cxn ang="0">
                  <a:pos x="58" y="150"/>
                </a:cxn>
                <a:cxn ang="0">
                  <a:pos x="64" y="158"/>
                </a:cxn>
                <a:cxn ang="0">
                  <a:pos x="70" y="160"/>
                </a:cxn>
                <a:cxn ang="0">
                  <a:pos x="78" y="156"/>
                </a:cxn>
                <a:cxn ang="0">
                  <a:pos x="82" y="146"/>
                </a:cxn>
                <a:cxn ang="0">
                  <a:pos x="138" y="128"/>
                </a:cxn>
                <a:cxn ang="0">
                  <a:pos x="82" y="52"/>
                </a:cxn>
                <a:cxn ang="0">
                  <a:pos x="82" y="48"/>
                </a:cxn>
                <a:cxn ang="0">
                  <a:pos x="74" y="42"/>
                </a:cxn>
                <a:cxn ang="0">
                  <a:pos x="70" y="40"/>
                </a:cxn>
                <a:cxn ang="0">
                  <a:pos x="60" y="44"/>
                </a:cxn>
                <a:cxn ang="0">
                  <a:pos x="56" y="54"/>
                </a:cxn>
                <a:cxn ang="0">
                  <a:pos x="56" y="74"/>
                </a:cxn>
              </a:cxnLst>
              <a:rect l="0" t="0" r="r" b="b"/>
              <a:pathLst>
                <a:path w="138" h="200">
                  <a:moveTo>
                    <a:pt x="138" y="128"/>
                  </a:moveTo>
                  <a:lnTo>
                    <a:pt x="138" y="136"/>
                  </a:lnTo>
                  <a:lnTo>
                    <a:pt x="138" y="136"/>
                  </a:lnTo>
                  <a:lnTo>
                    <a:pt x="138" y="150"/>
                  </a:lnTo>
                  <a:lnTo>
                    <a:pt x="134" y="162"/>
                  </a:lnTo>
                  <a:lnTo>
                    <a:pt x="128" y="172"/>
                  </a:lnTo>
                  <a:lnTo>
                    <a:pt x="122" y="182"/>
                  </a:lnTo>
                  <a:lnTo>
                    <a:pt x="112" y="190"/>
                  </a:lnTo>
                  <a:lnTo>
                    <a:pt x="100" y="194"/>
                  </a:lnTo>
                  <a:lnTo>
                    <a:pt x="86" y="198"/>
                  </a:lnTo>
                  <a:lnTo>
                    <a:pt x="70" y="200"/>
                  </a:lnTo>
                  <a:lnTo>
                    <a:pt x="70" y="200"/>
                  </a:lnTo>
                  <a:lnTo>
                    <a:pt x="54" y="198"/>
                  </a:lnTo>
                  <a:lnTo>
                    <a:pt x="40" y="196"/>
                  </a:lnTo>
                  <a:lnTo>
                    <a:pt x="28" y="190"/>
                  </a:lnTo>
                  <a:lnTo>
                    <a:pt x="18" y="184"/>
                  </a:lnTo>
                  <a:lnTo>
                    <a:pt x="10" y="174"/>
                  </a:lnTo>
                  <a:lnTo>
                    <a:pt x="4" y="162"/>
                  </a:lnTo>
                  <a:lnTo>
                    <a:pt x="0" y="150"/>
                  </a:lnTo>
                  <a:lnTo>
                    <a:pt x="0" y="134"/>
                  </a:lnTo>
                  <a:lnTo>
                    <a:pt x="0" y="64"/>
                  </a:lnTo>
                  <a:lnTo>
                    <a:pt x="0" y="64"/>
                  </a:lnTo>
                  <a:lnTo>
                    <a:pt x="0" y="50"/>
                  </a:lnTo>
                  <a:lnTo>
                    <a:pt x="4" y="36"/>
                  </a:lnTo>
                  <a:lnTo>
                    <a:pt x="10" y="26"/>
                  </a:lnTo>
                  <a:lnTo>
                    <a:pt x="18" y="16"/>
                  </a:lnTo>
                  <a:lnTo>
                    <a:pt x="28" y="10"/>
                  </a:lnTo>
                  <a:lnTo>
                    <a:pt x="40" y="4"/>
                  </a:lnTo>
                  <a:lnTo>
                    <a:pt x="54" y="0"/>
                  </a:lnTo>
                  <a:lnTo>
                    <a:pt x="70" y="0"/>
                  </a:lnTo>
                  <a:lnTo>
                    <a:pt x="70" y="0"/>
                  </a:lnTo>
                  <a:lnTo>
                    <a:pt x="86" y="2"/>
                  </a:lnTo>
                  <a:lnTo>
                    <a:pt x="100" y="4"/>
                  </a:lnTo>
                  <a:lnTo>
                    <a:pt x="112" y="10"/>
                  </a:lnTo>
                  <a:lnTo>
                    <a:pt x="122" y="18"/>
                  </a:lnTo>
                  <a:lnTo>
                    <a:pt x="130" y="28"/>
                  </a:lnTo>
                  <a:lnTo>
                    <a:pt x="134" y="38"/>
                  </a:lnTo>
                  <a:lnTo>
                    <a:pt x="138" y="50"/>
                  </a:lnTo>
                  <a:lnTo>
                    <a:pt x="138" y="64"/>
                  </a:lnTo>
                  <a:lnTo>
                    <a:pt x="138" y="112"/>
                  </a:lnTo>
                  <a:lnTo>
                    <a:pt x="56" y="112"/>
                  </a:lnTo>
                  <a:lnTo>
                    <a:pt x="56" y="146"/>
                  </a:lnTo>
                  <a:lnTo>
                    <a:pt x="56" y="146"/>
                  </a:lnTo>
                  <a:lnTo>
                    <a:pt x="58" y="150"/>
                  </a:lnTo>
                  <a:lnTo>
                    <a:pt x="60" y="156"/>
                  </a:lnTo>
                  <a:lnTo>
                    <a:pt x="64" y="158"/>
                  </a:lnTo>
                  <a:lnTo>
                    <a:pt x="70" y="160"/>
                  </a:lnTo>
                  <a:lnTo>
                    <a:pt x="70" y="160"/>
                  </a:lnTo>
                  <a:lnTo>
                    <a:pt x="74" y="158"/>
                  </a:lnTo>
                  <a:lnTo>
                    <a:pt x="78" y="156"/>
                  </a:lnTo>
                  <a:lnTo>
                    <a:pt x="82" y="152"/>
                  </a:lnTo>
                  <a:lnTo>
                    <a:pt x="82" y="146"/>
                  </a:lnTo>
                  <a:lnTo>
                    <a:pt x="82" y="128"/>
                  </a:lnTo>
                  <a:lnTo>
                    <a:pt x="138" y="128"/>
                  </a:lnTo>
                  <a:close/>
                  <a:moveTo>
                    <a:pt x="82" y="74"/>
                  </a:moveTo>
                  <a:lnTo>
                    <a:pt x="82" y="52"/>
                  </a:lnTo>
                  <a:lnTo>
                    <a:pt x="82" y="52"/>
                  </a:lnTo>
                  <a:lnTo>
                    <a:pt x="82" y="48"/>
                  </a:lnTo>
                  <a:lnTo>
                    <a:pt x="78" y="44"/>
                  </a:lnTo>
                  <a:lnTo>
                    <a:pt x="74" y="42"/>
                  </a:lnTo>
                  <a:lnTo>
                    <a:pt x="70" y="40"/>
                  </a:lnTo>
                  <a:lnTo>
                    <a:pt x="70" y="40"/>
                  </a:lnTo>
                  <a:lnTo>
                    <a:pt x="64" y="42"/>
                  </a:lnTo>
                  <a:lnTo>
                    <a:pt x="60" y="44"/>
                  </a:lnTo>
                  <a:lnTo>
                    <a:pt x="58" y="48"/>
                  </a:lnTo>
                  <a:lnTo>
                    <a:pt x="56" y="54"/>
                  </a:lnTo>
                  <a:lnTo>
                    <a:pt x="56" y="54"/>
                  </a:lnTo>
                  <a:lnTo>
                    <a:pt x="56" y="74"/>
                  </a:lnTo>
                  <a:lnTo>
                    <a:pt x="82" y="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8"/>
            <p:cNvSpPr>
              <a:spLocks/>
            </p:cNvSpPr>
            <p:nvPr/>
          </p:nvSpPr>
          <p:spPr bwMode="auto">
            <a:xfrm>
              <a:off x="5794375" y="3594100"/>
              <a:ext cx="234950" cy="317500"/>
            </a:xfrm>
            <a:custGeom>
              <a:avLst/>
              <a:gdLst/>
              <a:ahLst/>
              <a:cxnLst>
                <a:cxn ang="0">
                  <a:pos x="116" y="66"/>
                </a:cxn>
                <a:cxn ang="0">
                  <a:pos x="88" y="66"/>
                </a:cxn>
                <a:cxn ang="0">
                  <a:pos x="88" y="62"/>
                </a:cxn>
                <a:cxn ang="0">
                  <a:pos x="88" y="54"/>
                </a:cxn>
                <a:cxn ang="0">
                  <a:pos x="84" y="44"/>
                </a:cxn>
                <a:cxn ang="0">
                  <a:pos x="80" y="40"/>
                </a:cxn>
                <a:cxn ang="0">
                  <a:pos x="72" y="38"/>
                </a:cxn>
                <a:cxn ang="0">
                  <a:pos x="60" y="42"/>
                </a:cxn>
                <a:cxn ang="0">
                  <a:pos x="58" y="46"/>
                </a:cxn>
                <a:cxn ang="0">
                  <a:pos x="58" y="50"/>
                </a:cxn>
                <a:cxn ang="0">
                  <a:pos x="60" y="60"/>
                </a:cxn>
                <a:cxn ang="0">
                  <a:pos x="70" y="68"/>
                </a:cxn>
                <a:cxn ang="0">
                  <a:pos x="100" y="82"/>
                </a:cxn>
                <a:cxn ang="0">
                  <a:pos x="134" y="104"/>
                </a:cxn>
                <a:cxn ang="0">
                  <a:pos x="140" y="112"/>
                </a:cxn>
                <a:cxn ang="0">
                  <a:pos x="148" y="128"/>
                </a:cxn>
                <a:cxn ang="0">
                  <a:pos x="148" y="140"/>
                </a:cxn>
                <a:cxn ang="0">
                  <a:pos x="142" y="166"/>
                </a:cxn>
                <a:cxn ang="0">
                  <a:pos x="128" y="184"/>
                </a:cxn>
                <a:cxn ang="0">
                  <a:pos x="116" y="190"/>
                </a:cxn>
                <a:cxn ang="0">
                  <a:pos x="88" y="198"/>
                </a:cxn>
                <a:cxn ang="0">
                  <a:pos x="72" y="200"/>
                </a:cxn>
                <a:cxn ang="0">
                  <a:pos x="42" y="194"/>
                </a:cxn>
                <a:cxn ang="0">
                  <a:pos x="18" y="182"/>
                </a:cxn>
                <a:cxn ang="0">
                  <a:pos x="10" y="174"/>
                </a:cxn>
                <a:cxn ang="0">
                  <a:pos x="0" y="150"/>
                </a:cxn>
                <a:cxn ang="0">
                  <a:pos x="0" y="132"/>
                </a:cxn>
                <a:cxn ang="0">
                  <a:pos x="28" y="128"/>
                </a:cxn>
                <a:cxn ang="0">
                  <a:pos x="56" y="128"/>
                </a:cxn>
                <a:cxn ang="0">
                  <a:pos x="56" y="136"/>
                </a:cxn>
                <a:cxn ang="0">
                  <a:pos x="56" y="144"/>
                </a:cxn>
                <a:cxn ang="0">
                  <a:pos x="60" y="156"/>
                </a:cxn>
                <a:cxn ang="0">
                  <a:pos x="64" y="160"/>
                </a:cxn>
                <a:cxn ang="0">
                  <a:pos x="72" y="160"/>
                </a:cxn>
                <a:cxn ang="0">
                  <a:pos x="84" y="156"/>
                </a:cxn>
                <a:cxn ang="0">
                  <a:pos x="88" y="152"/>
                </a:cxn>
                <a:cxn ang="0">
                  <a:pos x="88" y="146"/>
                </a:cxn>
                <a:cxn ang="0">
                  <a:pos x="80" y="130"/>
                </a:cxn>
                <a:cxn ang="0">
                  <a:pos x="68" y="122"/>
                </a:cxn>
                <a:cxn ang="0">
                  <a:pos x="52" y="116"/>
                </a:cxn>
                <a:cxn ang="0">
                  <a:pos x="22" y="100"/>
                </a:cxn>
                <a:cxn ang="0">
                  <a:pos x="16" y="92"/>
                </a:cxn>
                <a:cxn ang="0">
                  <a:pos x="6" y="78"/>
                </a:cxn>
                <a:cxn ang="0">
                  <a:pos x="2" y="56"/>
                </a:cxn>
                <a:cxn ang="0">
                  <a:pos x="4" y="42"/>
                </a:cxn>
                <a:cxn ang="0">
                  <a:pos x="16" y="22"/>
                </a:cxn>
                <a:cxn ang="0">
                  <a:pos x="24" y="14"/>
                </a:cxn>
                <a:cxn ang="0">
                  <a:pos x="46" y="4"/>
                </a:cxn>
                <a:cxn ang="0">
                  <a:pos x="74" y="0"/>
                </a:cxn>
                <a:cxn ang="0">
                  <a:pos x="88" y="0"/>
                </a:cxn>
                <a:cxn ang="0">
                  <a:pos x="112" y="8"/>
                </a:cxn>
                <a:cxn ang="0">
                  <a:pos x="122" y="14"/>
                </a:cxn>
                <a:cxn ang="0">
                  <a:pos x="138" y="32"/>
                </a:cxn>
                <a:cxn ang="0">
                  <a:pos x="144" y="62"/>
                </a:cxn>
                <a:cxn ang="0">
                  <a:pos x="144" y="66"/>
                </a:cxn>
              </a:cxnLst>
              <a:rect l="0" t="0" r="r" b="b"/>
              <a:pathLst>
                <a:path w="148" h="200">
                  <a:moveTo>
                    <a:pt x="144" y="66"/>
                  </a:moveTo>
                  <a:lnTo>
                    <a:pt x="116" y="66"/>
                  </a:lnTo>
                  <a:lnTo>
                    <a:pt x="88" y="66"/>
                  </a:lnTo>
                  <a:lnTo>
                    <a:pt x="88" y="66"/>
                  </a:lnTo>
                  <a:lnTo>
                    <a:pt x="88" y="62"/>
                  </a:lnTo>
                  <a:lnTo>
                    <a:pt x="88" y="62"/>
                  </a:lnTo>
                  <a:lnTo>
                    <a:pt x="88" y="54"/>
                  </a:lnTo>
                  <a:lnTo>
                    <a:pt x="88" y="54"/>
                  </a:lnTo>
                  <a:lnTo>
                    <a:pt x="88" y="48"/>
                  </a:lnTo>
                  <a:lnTo>
                    <a:pt x="84" y="44"/>
                  </a:lnTo>
                  <a:lnTo>
                    <a:pt x="84" y="44"/>
                  </a:lnTo>
                  <a:lnTo>
                    <a:pt x="80" y="40"/>
                  </a:lnTo>
                  <a:lnTo>
                    <a:pt x="72" y="38"/>
                  </a:lnTo>
                  <a:lnTo>
                    <a:pt x="72" y="38"/>
                  </a:lnTo>
                  <a:lnTo>
                    <a:pt x="66" y="40"/>
                  </a:lnTo>
                  <a:lnTo>
                    <a:pt x="60" y="42"/>
                  </a:lnTo>
                  <a:lnTo>
                    <a:pt x="60" y="42"/>
                  </a:lnTo>
                  <a:lnTo>
                    <a:pt x="58" y="46"/>
                  </a:lnTo>
                  <a:lnTo>
                    <a:pt x="58" y="50"/>
                  </a:lnTo>
                  <a:lnTo>
                    <a:pt x="58" y="50"/>
                  </a:lnTo>
                  <a:lnTo>
                    <a:pt x="58" y="56"/>
                  </a:lnTo>
                  <a:lnTo>
                    <a:pt x="60" y="60"/>
                  </a:lnTo>
                  <a:lnTo>
                    <a:pt x="70" y="68"/>
                  </a:lnTo>
                  <a:lnTo>
                    <a:pt x="70" y="68"/>
                  </a:lnTo>
                  <a:lnTo>
                    <a:pt x="100" y="82"/>
                  </a:lnTo>
                  <a:lnTo>
                    <a:pt x="100" y="82"/>
                  </a:lnTo>
                  <a:lnTo>
                    <a:pt x="118" y="92"/>
                  </a:lnTo>
                  <a:lnTo>
                    <a:pt x="134" y="104"/>
                  </a:lnTo>
                  <a:lnTo>
                    <a:pt x="134" y="104"/>
                  </a:lnTo>
                  <a:lnTo>
                    <a:pt x="140" y="112"/>
                  </a:lnTo>
                  <a:lnTo>
                    <a:pt x="144" y="120"/>
                  </a:lnTo>
                  <a:lnTo>
                    <a:pt x="148" y="128"/>
                  </a:lnTo>
                  <a:lnTo>
                    <a:pt x="148" y="140"/>
                  </a:lnTo>
                  <a:lnTo>
                    <a:pt x="148" y="140"/>
                  </a:lnTo>
                  <a:lnTo>
                    <a:pt x="148" y="154"/>
                  </a:lnTo>
                  <a:lnTo>
                    <a:pt x="142" y="166"/>
                  </a:lnTo>
                  <a:lnTo>
                    <a:pt x="136" y="176"/>
                  </a:lnTo>
                  <a:lnTo>
                    <a:pt x="128" y="184"/>
                  </a:lnTo>
                  <a:lnTo>
                    <a:pt x="128" y="184"/>
                  </a:lnTo>
                  <a:lnTo>
                    <a:pt x="116" y="190"/>
                  </a:lnTo>
                  <a:lnTo>
                    <a:pt x="102" y="196"/>
                  </a:lnTo>
                  <a:lnTo>
                    <a:pt x="88" y="198"/>
                  </a:lnTo>
                  <a:lnTo>
                    <a:pt x="72" y="200"/>
                  </a:lnTo>
                  <a:lnTo>
                    <a:pt x="72" y="200"/>
                  </a:lnTo>
                  <a:lnTo>
                    <a:pt x="56" y="198"/>
                  </a:lnTo>
                  <a:lnTo>
                    <a:pt x="42" y="194"/>
                  </a:lnTo>
                  <a:lnTo>
                    <a:pt x="28" y="190"/>
                  </a:lnTo>
                  <a:lnTo>
                    <a:pt x="18" y="182"/>
                  </a:lnTo>
                  <a:lnTo>
                    <a:pt x="18" y="182"/>
                  </a:lnTo>
                  <a:lnTo>
                    <a:pt x="10" y="174"/>
                  </a:lnTo>
                  <a:lnTo>
                    <a:pt x="4" y="162"/>
                  </a:lnTo>
                  <a:lnTo>
                    <a:pt x="0" y="150"/>
                  </a:lnTo>
                  <a:lnTo>
                    <a:pt x="0" y="136"/>
                  </a:lnTo>
                  <a:lnTo>
                    <a:pt x="0" y="132"/>
                  </a:lnTo>
                  <a:lnTo>
                    <a:pt x="0" y="128"/>
                  </a:lnTo>
                  <a:lnTo>
                    <a:pt x="28" y="128"/>
                  </a:lnTo>
                  <a:lnTo>
                    <a:pt x="56" y="128"/>
                  </a:lnTo>
                  <a:lnTo>
                    <a:pt x="56" y="128"/>
                  </a:lnTo>
                  <a:lnTo>
                    <a:pt x="56" y="136"/>
                  </a:lnTo>
                  <a:lnTo>
                    <a:pt x="56" y="136"/>
                  </a:lnTo>
                  <a:lnTo>
                    <a:pt x="56" y="144"/>
                  </a:lnTo>
                  <a:lnTo>
                    <a:pt x="56" y="144"/>
                  </a:lnTo>
                  <a:lnTo>
                    <a:pt x="56" y="150"/>
                  </a:lnTo>
                  <a:lnTo>
                    <a:pt x="60" y="156"/>
                  </a:lnTo>
                  <a:lnTo>
                    <a:pt x="60" y="156"/>
                  </a:lnTo>
                  <a:lnTo>
                    <a:pt x="64" y="160"/>
                  </a:lnTo>
                  <a:lnTo>
                    <a:pt x="72" y="160"/>
                  </a:lnTo>
                  <a:lnTo>
                    <a:pt x="72" y="160"/>
                  </a:lnTo>
                  <a:lnTo>
                    <a:pt x="80" y="160"/>
                  </a:lnTo>
                  <a:lnTo>
                    <a:pt x="84" y="156"/>
                  </a:lnTo>
                  <a:lnTo>
                    <a:pt x="84" y="156"/>
                  </a:lnTo>
                  <a:lnTo>
                    <a:pt x="88" y="152"/>
                  </a:lnTo>
                  <a:lnTo>
                    <a:pt x="88" y="146"/>
                  </a:lnTo>
                  <a:lnTo>
                    <a:pt x="88" y="146"/>
                  </a:lnTo>
                  <a:lnTo>
                    <a:pt x="86" y="138"/>
                  </a:lnTo>
                  <a:lnTo>
                    <a:pt x="80" y="130"/>
                  </a:lnTo>
                  <a:lnTo>
                    <a:pt x="80" y="130"/>
                  </a:lnTo>
                  <a:lnTo>
                    <a:pt x="68" y="122"/>
                  </a:lnTo>
                  <a:lnTo>
                    <a:pt x="52" y="116"/>
                  </a:lnTo>
                  <a:lnTo>
                    <a:pt x="52" y="116"/>
                  </a:lnTo>
                  <a:lnTo>
                    <a:pt x="32" y="106"/>
                  </a:lnTo>
                  <a:lnTo>
                    <a:pt x="22" y="100"/>
                  </a:lnTo>
                  <a:lnTo>
                    <a:pt x="16" y="92"/>
                  </a:lnTo>
                  <a:lnTo>
                    <a:pt x="16" y="92"/>
                  </a:lnTo>
                  <a:lnTo>
                    <a:pt x="10" y="86"/>
                  </a:lnTo>
                  <a:lnTo>
                    <a:pt x="6" y="78"/>
                  </a:lnTo>
                  <a:lnTo>
                    <a:pt x="4" y="68"/>
                  </a:lnTo>
                  <a:lnTo>
                    <a:pt x="2" y="56"/>
                  </a:lnTo>
                  <a:lnTo>
                    <a:pt x="2" y="56"/>
                  </a:lnTo>
                  <a:lnTo>
                    <a:pt x="4" y="42"/>
                  </a:lnTo>
                  <a:lnTo>
                    <a:pt x="8" y="32"/>
                  </a:lnTo>
                  <a:lnTo>
                    <a:pt x="16" y="22"/>
                  </a:lnTo>
                  <a:lnTo>
                    <a:pt x="24" y="14"/>
                  </a:lnTo>
                  <a:lnTo>
                    <a:pt x="24" y="14"/>
                  </a:lnTo>
                  <a:lnTo>
                    <a:pt x="34" y="8"/>
                  </a:lnTo>
                  <a:lnTo>
                    <a:pt x="46" y="4"/>
                  </a:lnTo>
                  <a:lnTo>
                    <a:pt x="60" y="0"/>
                  </a:lnTo>
                  <a:lnTo>
                    <a:pt x="74" y="0"/>
                  </a:lnTo>
                  <a:lnTo>
                    <a:pt x="74" y="0"/>
                  </a:lnTo>
                  <a:lnTo>
                    <a:pt x="88" y="0"/>
                  </a:lnTo>
                  <a:lnTo>
                    <a:pt x="100" y="4"/>
                  </a:lnTo>
                  <a:lnTo>
                    <a:pt x="112" y="8"/>
                  </a:lnTo>
                  <a:lnTo>
                    <a:pt x="122" y="14"/>
                  </a:lnTo>
                  <a:lnTo>
                    <a:pt x="122" y="14"/>
                  </a:lnTo>
                  <a:lnTo>
                    <a:pt x="132" y="22"/>
                  </a:lnTo>
                  <a:lnTo>
                    <a:pt x="138" y="32"/>
                  </a:lnTo>
                  <a:lnTo>
                    <a:pt x="142" y="46"/>
                  </a:lnTo>
                  <a:lnTo>
                    <a:pt x="144" y="62"/>
                  </a:lnTo>
                  <a:lnTo>
                    <a:pt x="144" y="64"/>
                  </a:lnTo>
                  <a:lnTo>
                    <a:pt x="144" y="6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9"/>
            <p:cNvSpPr>
              <a:spLocks noEditPoints="1"/>
            </p:cNvSpPr>
            <p:nvPr/>
          </p:nvSpPr>
          <p:spPr bwMode="auto">
            <a:xfrm>
              <a:off x="1406525" y="4006850"/>
              <a:ext cx="273050" cy="400050"/>
            </a:xfrm>
            <a:custGeom>
              <a:avLst/>
              <a:gdLst/>
              <a:ahLst/>
              <a:cxnLst>
                <a:cxn ang="0">
                  <a:pos x="0" y="252"/>
                </a:cxn>
                <a:cxn ang="0">
                  <a:pos x="86" y="0"/>
                </a:cxn>
                <a:cxn ang="0">
                  <a:pos x="104" y="2"/>
                </a:cxn>
                <a:cxn ang="0">
                  <a:pos x="132" y="10"/>
                </a:cxn>
                <a:cxn ang="0">
                  <a:pos x="150" y="26"/>
                </a:cxn>
                <a:cxn ang="0">
                  <a:pos x="158" y="52"/>
                </a:cxn>
                <a:cxn ang="0">
                  <a:pos x="160" y="70"/>
                </a:cxn>
                <a:cxn ang="0">
                  <a:pos x="156" y="96"/>
                </a:cxn>
                <a:cxn ang="0">
                  <a:pos x="148" y="112"/>
                </a:cxn>
                <a:cxn ang="0">
                  <a:pos x="136" y="122"/>
                </a:cxn>
                <a:cxn ang="0">
                  <a:pos x="128" y="128"/>
                </a:cxn>
                <a:cxn ang="0">
                  <a:pos x="140" y="132"/>
                </a:cxn>
                <a:cxn ang="0">
                  <a:pos x="158" y="148"/>
                </a:cxn>
                <a:cxn ang="0">
                  <a:pos x="160" y="160"/>
                </a:cxn>
                <a:cxn ang="0">
                  <a:pos x="162" y="202"/>
                </a:cxn>
                <a:cxn ang="0">
                  <a:pos x="166" y="240"/>
                </a:cxn>
                <a:cxn ang="0">
                  <a:pos x="168" y="244"/>
                </a:cxn>
                <a:cxn ang="0">
                  <a:pos x="172" y="252"/>
                </a:cxn>
                <a:cxn ang="0">
                  <a:pos x="104" y="252"/>
                </a:cxn>
                <a:cxn ang="0">
                  <a:pos x="100" y="238"/>
                </a:cxn>
                <a:cxn ang="0">
                  <a:pos x="100" y="206"/>
                </a:cxn>
                <a:cxn ang="0">
                  <a:pos x="100" y="180"/>
                </a:cxn>
                <a:cxn ang="0">
                  <a:pos x="94" y="160"/>
                </a:cxn>
                <a:cxn ang="0">
                  <a:pos x="80" y="152"/>
                </a:cxn>
                <a:cxn ang="0">
                  <a:pos x="64" y="252"/>
                </a:cxn>
                <a:cxn ang="0">
                  <a:pos x="76" y="108"/>
                </a:cxn>
                <a:cxn ang="0">
                  <a:pos x="82" y="108"/>
                </a:cxn>
                <a:cxn ang="0">
                  <a:pos x="90" y="102"/>
                </a:cxn>
                <a:cxn ang="0">
                  <a:pos x="100" y="88"/>
                </a:cxn>
                <a:cxn ang="0">
                  <a:pos x="100" y="76"/>
                </a:cxn>
                <a:cxn ang="0">
                  <a:pos x="96" y="54"/>
                </a:cxn>
                <a:cxn ang="0">
                  <a:pos x="88" y="48"/>
                </a:cxn>
                <a:cxn ang="0">
                  <a:pos x="76" y="44"/>
                </a:cxn>
                <a:cxn ang="0">
                  <a:pos x="64" y="108"/>
                </a:cxn>
              </a:cxnLst>
              <a:rect l="0" t="0" r="r" b="b"/>
              <a:pathLst>
                <a:path w="172" h="252">
                  <a:moveTo>
                    <a:pt x="64" y="252"/>
                  </a:moveTo>
                  <a:lnTo>
                    <a:pt x="0" y="252"/>
                  </a:lnTo>
                  <a:lnTo>
                    <a:pt x="0" y="0"/>
                  </a:lnTo>
                  <a:lnTo>
                    <a:pt x="86" y="0"/>
                  </a:lnTo>
                  <a:lnTo>
                    <a:pt x="86" y="0"/>
                  </a:lnTo>
                  <a:lnTo>
                    <a:pt x="104" y="2"/>
                  </a:lnTo>
                  <a:lnTo>
                    <a:pt x="118" y="4"/>
                  </a:lnTo>
                  <a:lnTo>
                    <a:pt x="132" y="10"/>
                  </a:lnTo>
                  <a:lnTo>
                    <a:pt x="142" y="16"/>
                  </a:lnTo>
                  <a:lnTo>
                    <a:pt x="150" y="26"/>
                  </a:lnTo>
                  <a:lnTo>
                    <a:pt x="154" y="38"/>
                  </a:lnTo>
                  <a:lnTo>
                    <a:pt x="158" y="52"/>
                  </a:lnTo>
                  <a:lnTo>
                    <a:pt x="160" y="70"/>
                  </a:lnTo>
                  <a:lnTo>
                    <a:pt x="160" y="70"/>
                  </a:lnTo>
                  <a:lnTo>
                    <a:pt x="158" y="88"/>
                  </a:lnTo>
                  <a:lnTo>
                    <a:pt x="156" y="96"/>
                  </a:lnTo>
                  <a:lnTo>
                    <a:pt x="154" y="104"/>
                  </a:lnTo>
                  <a:lnTo>
                    <a:pt x="148" y="112"/>
                  </a:lnTo>
                  <a:lnTo>
                    <a:pt x="144" y="118"/>
                  </a:lnTo>
                  <a:lnTo>
                    <a:pt x="136" y="122"/>
                  </a:lnTo>
                  <a:lnTo>
                    <a:pt x="128" y="128"/>
                  </a:lnTo>
                  <a:lnTo>
                    <a:pt x="128" y="128"/>
                  </a:lnTo>
                  <a:lnTo>
                    <a:pt x="128" y="128"/>
                  </a:lnTo>
                  <a:lnTo>
                    <a:pt x="140" y="132"/>
                  </a:lnTo>
                  <a:lnTo>
                    <a:pt x="150" y="140"/>
                  </a:lnTo>
                  <a:lnTo>
                    <a:pt x="158" y="148"/>
                  </a:lnTo>
                  <a:lnTo>
                    <a:pt x="160" y="154"/>
                  </a:lnTo>
                  <a:lnTo>
                    <a:pt x="160" y="160"/>
                  </a:lnTo>
                  <a:lnTo>
                    <a:pt x="160" y="160"/>
                  </a:lnTo>
                  <a:lnTo>
                    <a:pt x="162" y="202"/>
                  </a:lnTo>
                  <a:lnTo>
                    <a:pt x="164" y="224"/>
                  </a:lnTo>
                  <a:lnTo>
                    <a:pt x="166" y="240"/>
                  </a:lnTo>
                  <a:lnTo>
                    <a:pt x="166" y="240"/>
                  </a:lnTo>
                  <a:lnTo>
                    <a:pt x="168" y="244"/>
                  </a:lnTo>
                  <a:lnTo>
                    <a:pt x="172" y="248"/>
                  </a:lnTo>
                  <a:lnTo>
                    <a:pt x="172" y="252"/>
                  </a:lnTo>
                  <a:lnTo>
                    <a:pt x="104" y="252"/>
                  </a:lnTo>
                  <a:lnTo>
                    <a:pt x="104" y="252"/>
                  </a:lnTo>
                  <a:lnTo>
                    <a:pt x="102" y="246"/>
                  </a:lnTo>
                  <a:lnTo>
                    <a:pt x="100" y="238"/>
                  </a:lnTo>
                  <a:lnTo>
                    <a:pt x="100" y="238"/>
                  </a:lnTo>
                  <a:lnTo>
                    <a:pt x="100" y="206"/>
                  </a:lnTo>
                  <a:lnTo>
                    <a:pt x="100" y="180"/>
                  </a:lnTo>
                  <a:lnTo>
                    <a:pt x="100" y="180"/>
                  </a:lnTo>
                  <a:lnTo>
                    <a:pt x="98" y="168"/>
                  </a:lnTo>
                  <a:lnTo>
                    <a:pt x="94" y="160"/>
                  </a:lnTo>
                  <a:lnTo>
                    <a:pt x="88" y="156"/>
                  </a:lnTo>
                  <a:lnTo>
                    <a:pt x="80" y="152"/>
                  </a:lnTo>
                  <a:lnTo>
                    <a:pt x="64" y="152"/>
                  </a:lnTo>
                  <a:lnTo>
                    <a:pt x="64" y="252"/>
                  </a:lnTo>
                  <a:close/>
                  <a:moveTo>
                    <a:pt x="64" y="108"/>
                  </a:moveTo>
                  <a:lnTo>
                    <a:pt x="76" y="108"/>
                  </a:lnTo>
                  <a:lnTo>
                    <a:pt x="76" y="108"/>
                  </a:lnTo>
                  <a:lnTo>
                    <a:pt x="82" y="108"/>
                  </a:lnTo>
                  <a:lnTo>
                    <a:pt x="86" y="106"/>
                  </a:lnTo>
                  <a:lnTo>
                    <a:pt x="90" y="102"/>
                  </a:lnTo>
                  <a:lnTo>
                    <a:pt x="94" y="98"/>
                  </a:lnTo>
                  <a:lnTo>
                    <a:pt x="100" y="88"/>
                  </a:lnTo>
                  <a:lnTo>
                    <a:pt x="100" y="76"/>
                  </a:lnTo>
                  <a:lnTo>
                    <a:pt x="100" y="76"/>
                  </a:lnTo>
                  <a:lnTo>
                    <a:pt x="100" y="64"/>
                  </a:lnTo>
                  <a:lnTo>
                    <a:pt x="96" y="54"/>
                  </a:lnTo>
                  <a:lnTo>
                    <a:pt x="92" y="50"/>
                  </a:lnTo>
                  <a:lnTo>
                    <a:pt x="88" y="48"/>
                  </a:lnTo>
                  <a:lnTo>
                    <a:pt x="82" y="46"/>
                  </a:lnTo>
                  <a:lnTo>
                    <a:pt x="76" y="44"/>
                  </a:lnTo>
                  <a:lnTo>
                    <a:pt x="64" y="44"/>
                  </a:lnTo>
                  <a:lnTo>
                    <a:pt x="64" y="10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70"/>
            <p:cNvSpPr>
              <a:spLocks noEditPoints="1"/>
            </p:cNvSpPr>
            <p:nvPr/>
          </p:nvSpPr>
          <p:spPr bwMode="auto">
            <a:xfrm>
              <a:off x="1711325" y="4098925"/>
              <a:ext cx="222250" cy="317500"/>
            </a:xfrm>
            <a:custGeom>
              <a:avLst/>
              <a:gdLst/>
              <a:ahLst/>
              <a:cxnLst>
                <a:cxn ang="0">
                  <a:pos x="140" y="136"/>
                </a:cxn>
                <a:cxn ang="0">
                  <a:pos x="138" y="150"/>
                </a:cxn>
                <a:cxn ang="0">
                  <a:pos x="130" y="174"/>
                </a:cxn>
                <a:cxn ang="0">
                  <a:pos x="112" y="190"/>
                </a:cxn>
                <a:cxn ang="0">
                  <a:pos x="86" y="198"/>
                </a:cxn>
                <a:cxn ang="0">
                  <a:pos x="70" y="200"/>
                </a:cxn>
                <a:cxn ang="0">
                  <a:pos x="42" y="196"/>
                </a:cxn>
                <a:cxn ang="0">
                  <a:pos x="20" y="184"/>
                </a:cxn>
                <a:cxn ang="0">
                  <a:pos x="6" y="164"/>
                </a:cxn>
                <a:cxn ang="0">
                  <a:pos x="0" y="136"/>
                </a:cxn>
                <a:cxn ang="0">
                  <a:pos x="0" y="66"/>
                </a:cxn>
                <a:cxn ang="0">
                  <a:pos x="6" y="38"/>
                </a:cxn>
                <a:cxn ang="0">
                  <a:pos x="20" y="18"/>
                </a:cxn>
                <a:cxn ang="0">
                  <a:pos x="42" y="4"/>
                </a:cxn>
                <a:cxn ang="0">
                  <a:pos x="70" y="0"/>
                </a:cxn>
                <a:cxn ang="0">
                  <a:pos x="88" y="2"/>
                </a:cxn>
                <a:cxn ang="0">
                  <a:pos x="114" y="12"/>
                </a:cxn>
                <a:cxn ang="0">
                  <a:pos x="130" y="28"/>
                </a:cxn>
                <a:cxn ang="0">
                  <a:pos x="138" y="52"/>
                </a:cxn>
                <a:cxn ang="0">
                  <a:pos x="140" y="114"/>
                </a:cxn>
                <a:cxn ang="0">
                  <a:pos x="58" y="146"/>
                </a:cxn>
                <a:cxn ang="0">
                  <a:pos x="58" y="152"/>
                </a:cxn>
                <a:cxn ang="0">
                  <a:pos x="66" y="158"/>
                </a:cxn>
                <a:cxn ang="0">
                  <a:pos x="70" y="160"/>
                </a:cxn>
                <a:cxn ang="0">
                  <a:pos x="80" y="156"/>
                </a:cxn>
                <a:cxn ang="0">
                  <a:pos x="84" y="146"/>
                </a:cxn>
                <a:cxn ang="0">
                  <a:pos x="140" y="130"/>
                </a:cxn>
                <a:cxn ang="0">
                  <a:pos x="84" y="54"/>
                </a:cxn>
                <a:cxn ang="0">
                  <a:pos x="82" y="48"/>
                </a:cxn>
                <a:cxn ang="0">
                  <a:pos x="76" y="42"/>
                </a:cxn>
                <a:cxn ang="0">
                  <a:pos x="70" y="42"/>
                </a:cxn>
                <a:cxn ang="0">
                  <a:pos x="60" y="44"/>
                </a:cxn>
                <a:cxn ang="0">
                  <a:pos x="58" y="54"/>
                </a:cxn>
                <a:cxn ang="0">
                  <a:pos x="58" y="76"/>
                </a:cxn>
              </a:cxnLst>
              <a:rect l="0" t="0" r="r" b="b"/>
              <a:pathLst>
                <a:path w="140" h="200">
                  <a:moveTo>
                    <a:pt x="140" y="130"/>
                  </a:moveTo>
                  <a:lnTo>
                    <a:pt x="140" y="136"/>
                  </a:lnTo>
                  <a:lnTo>
                    <a:pt x="140" y="136"/>
                  </a:lnTo>
                  <a:lnTo>
                    <a:pt x="138" y="150"/>
                  </a:lnTo>
                  <a:lnTo>
                    <a:pt x="134" y="162"/>
                  </a:lnTo>
                  <a:lnTo>
                    <a:pt x="130" y="174"/>
                  </a:lnTo>
                  <a:lnTo>
                    <a:pt x="122" y="182"/>
                  </a:lnTo>
                  <a:lnTo>
                    <a:pt x="112" y="190"/>
                  </a:lnTo>
                  <a:lnTo>
                    <a:pt x="100" y="196"/>
                  </a:lnTo>
                  <a:lnTo>
                    <a:pt x="86" y="198"/>
                  </a:lnTo>
                  <a:lnTo>
                    <a:pt x="70" y="200"/>
                  </a:lnTo>
                  <a:lnTo>
                    <a:pt x="70" y="200"/>
                  </a:lnTo>
                  <a:lnTo>
                    <a:pt x="54" y="200"/>
                  </a:lnTo>
                  <a:lnTo>
                    <a:pt x="42" y="196"/>
                  </a:lnTo>
                  <a:lnTo>
                    <a:pt x="30" y="192"/>
                  </a:lnTo>
                  <a:lnTo>
                    <a:pt x="20" y="184"/>
                  </a:lnTo>
                  <a:lnTo>
                    <a:pt x="12" y="174"/>
                  </a:lnTo>
                  <a:lnTo>
                    <a:pt x="6" y="164"/>
                  </a:lnTo>
                  <a:lnTo>
                    <a:pt x="2" y="150"/>
                  </a:lnTo>
                  <a:lnTo>
                    <a:pt x="0" y="136"/>
                  </a:lnTo>
                  <a:lnTo>
                    <a:pt x="0" y="66"/>
                  </a:lnTo>
                  <a:lnTo>
                    <a:pt x="0" y="66"/>
                  </a:lnTo>
                  <a:lnTo>
                    <a:pt x="2" y="50"/>
                  </a:lnTo>
                  <a:lnTo>
                    <a:pt x="6" y="38"/>
                  </a:lnTo>
                  <a:lnTo>
                    <a:pt x="12" y="26"/>
                  </a:lnTo>
                  <a:lnTo>
                    <a:pt x="20" y="18"/>
                  </a:lnTo>
                  <a:lnTo>
                    <a:pt x="30" y="10"/>
                  </a:lnTo>
                  <a:lnTo>
                    <a:pt x="42" y="4"/>
                  </a:lnTo>
                  <a:lnTo>
                    <a:pt x="54" y="2"/>
                  </a:lnTo>
                  <a:lnTo>
                    <a:pt x="70" y="0"/>
                  </a:lnTo>
                  <a:lnTo>
                    <a:pt x="70" y="0"/>
                  </a:lnTo>
                  <a:lnTo>
                    <a:pt x="88" y="2"/>
                  </a:lnTo>
                  <a:lnTo>
                    <a:pt x="102" y="6"/>
                  </a:lnTo>
                  <a:lnTo>
                    <a:pt x="114" y="12"/>
                  </a:lnTo>
                  <a:lnTo>
                    <a:pt x="122" y="18"/>
                  </a:lnTo>
                  <a:lnTo>
                    <a:pt x="130" y="28"/>
                  </a:lnTo>
                  <a:lnTo>
                    <a:pt x="136" y="38"/>
                  </a:lnTo>
                  <a:lnTo>
                    <a:pt x="138" y="52"/>
                  </a:lnTo>
                  <a:lnTo>
                    <a:pt x="140" y="66"/>
                  </a:lnTo>
                  <a:lnTo>
                    <a:pt x="140" y="114"/>
                  </a:lnTo>
                  <a:lnTo>
                    <a:pt x="58" y="114"/>
                  </a:lnTo>
                  <a:lnTo>
                    <a:pt x="58" y="146"/>
                  </a:lnTo>
                  <a:lnTo>
                    <a:pt x="58" y="146"/>
                  </a:lnTo>
                  <a:lnTo>
                    <a:pt x="58" y="152"/>
                  </a:lnTo>
                  <a:lnTo>
                    <a:pt x="60" y="156"/>
                  </a:lnTo>
                  <a:lnTo>
                    <a:pt x="66" y="158"/>
                  </a:lnTo>
                  <a:lnTo>
                    <a:pt x="70" y="160"/>
                  </a:lnTo>
                  <a:lnTo>
                    <a:pt x="70" y="160"/>
                  </a:lnTo>
                  <a:lnTo>
                    <a:pt x="76" y="158"/>
                  </a:lnTo>
                  <a:lnTo>
                    <a:pt x="80" y="156"/>
                  </a:lnTo>
                  <a:lnTo>
                    <a:pt x="82" y="152"/>
                  </a:lnTo>
                  <a:lnTo>
                    <a:pt x="84" y="146"/>
                  </a:lnTo>
                  <a:lnTo>
                    <a:pt x="84" y="130"/>
                  </a:lnTo>
                  <a:lnTo>
                    <a:pt x="140" y="130"/>
                  </a:lnTo>
                  <a:close/>
                  <a:moveTo>
                    <a:pt x="84" y="76"/>
                  </a:moveTo>
                  <a:lnTo>
                    <a:pt x="84" y="54"/>
                  </a:lnTo>
                  <a:lnTo>
                    <a:pt x="84" y="54"/>
                  </a:lnTo>
                  <a:lnTo>
                    <a:pt x="82" y="48"/>
                  </a:lnTo>
                  <a:lnTo>
                    <a:pt x="80" y="44"/>
                  </a:lnTo>
                  <a:lnTo>
                    <a:pt x="76" y="42"/>
                  </a:lnTo>
                  <a:lnTo>
                    <a:pt x="70" y="42"/>
                  </a:lnTo>
                  <a:lnTo>
                    <a:pt x="70" y="42"/>
                  </a:lnTo>
                  <a:lnTo>
                    <a:pt x="66" y="42"/>
                  </a:lnTo>
                  <a:lnTo>
                    <a:pt x="60" y="44"/>
                  </a:lnTo>
                  <a:lnTo>
                    <a:pt x="58" y="50"/>
                  </a:lnTo>
                  <a:lnTo>
                    <a:pt x="58" y="54"/>
                  </a:lnTo>
                  <a:lnTo>
                    <a:pt x="58" y="54"/>
                  </a:lnTo>
                  <a:lnTo>
                    <a:pt x="58" y="76"/>
                  </a:lnTo>
                  <a:lnTo>
                    <a:pt x="84" y="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71"/>
            <p:cNvSpPr>
              <a:spLocks/>
            </p:cNvSpPr>
            <p:nvPr/>
          </p:nvSpPr>
          <p:spPr bwMode="auto">
            <a:xfrm>
              <a:off x="1971675" y="4098925"/>
              <a:ext cx="238125" cy="317500"/>
            </a:xfrm>
            <a:custGeom>
              <a:avLst/>
              <a:gdLst/>
              <a:ahLst/>
              <a:cxnLst>
                <a:cxn ang="0">
                  <a:pos x="116" y="66"/>
                </a:cxn>
                <a:cxn ang="0">
                  <a:pos x="90" y="66"/>
                </a:cxn>
                <a:cxn ang="0">
                  <a:pos x="90" y="62"/>
                </a:cxn>
                <a:cxn ang="0">
                  <a:pos x="90" y="56"/>
                </a:cxn>
                <a:cxn ang="0">
                  <a:pos x="86" y="44"/>
                </a:cxn>
                <a:cxn ang="0">
                  <a:pos x="80" y="40"/>
                </a:cxn>
                <a:cxn ang="0">
                  <a:pos x="74" y="40"/>
                </a:cxn>
                <a:cxn ang="0">
                  <a:pos x="62" y="44"/>
                </a:cxn>
                <a:cxn ang="0">
                  <a:pos x="60" y="48"/>
                </a:cxn>
                <a:cxn ang="0">
                  <a:pos x="58" y="52"/>
                </a:cxn>
                <a:cxn ang="0">
                  <a:pos x="62" y="62"/>
                </a:cxn>
                <a:cxn ang="0">
                  <a:pos x="72" y="70"/>
                </a:cxn>
                <a:cxn ang="0">
                  <a:pos x="100" y="84"/>
                </a:cxn>
                <a:cxn ang="0">
                  <a:pos x="136" y="104"/>
                </a:cxn>
                <a:cxn ang="0">
                  <a:pos x="142" y="112"/>
                </a:cxn>
                <a:cxn ang="0">
                  <a:pos x="148" y="130"/>
                </a:cxn>
                <a:cxn ang="0">
                  <a:pos x="150" y="140"/>
                </a:cxn>
                <a:cxn ang="0">
                  <a:pos x="144" y="166"/>
                </a:cxn>
                <a:cxn ang="0">
                  <a:pos x="128" y="186"/>
                </a:cxn>
                <a:cxn ang="0">
                  <a:pos x="116" y="192"/>
                </a:cxn>
                <a:cxn ang="0">
                  <a:pos x="90" y="200"/>
                </a:cxn>
                <a:cxn ang="0">
                  <a:pos x="74" y="200"/>
                </a:cxn>
                <a:cxn ang="0">
                  <a:pos x="42" y="196"/>
                </a:cxn>
                <a:cxn ang="0">
                  <a:pos x="20" y="184"/>
                </a:cxn>
                <a:cxn ang="0">
                  <a:pos x="12" y="174"/>
                </a:cxn>
                <a:cxn ang="0">
                  <a:pos x="2" y="150"/>
                </a:cxn>
                <a:cxn ang="0">
                  <a:pos x="0" y="134"/>
                </a:cxn>
                <a:cxn ang="0">
                  <a:pos x="28" y="130"/>
                </a:cxn>
                <a:cxn ang="0">
                  <a:pos x="56" y="130"/>
                </a:cxn>
                <a:cxn ang="0">
                  <a:pos x="56" y="136"/>
                </a:cxn>
                <a:cxn ang="0">
                  <a:pos x="56" y="144"/>
                </a:cxn>
                <a:cxn ang="0">
                  <a:pos x="60" y="156"/>
                </a:cxn>
                <a:cxn ang="0">
                  <a:pos x="66" y="160"/>
                </a:cxn>
                <a:cxn ang="0">
                  <a:pos x="74" y="162"/>
                </a:cxn>
                <a:cxn ang="0">
                  <a:pos x="86" y="158"/>
                </a:cxn>
                <a:cxn ang="0">
                  <a:pos x="88" y="152"/>
                </a:cxn>
                <a:cxn ang="0">
                  <a:pos x="90" y="146"/>
                </a:cxn>
                <a:cxn ang="0">
                  <a:pos x="82" y="130"/>
                </a:cxn>
                <a:cxn ang="0">
                  <a:pos x="70" y="124"/>
                </a:cxn>
                <a:cxn ang="0">
                  <a:pos x="54" y="116"/>
                </a:cxn>
                <a:cxn ang="0">
                  <a:pos x="24" y="100"/>
                </a:cxn>
                <a:cxn ang="0">
                  <a:pos x="16" y="94"/>
                </a:cxn>
                <a:cxn ang="0">
                  <a:pos x="8" y="78"/>
                </a:cxn>
                <a:cxn ang="0">
                  <a:pos x="4" y="58"/>
                </a:cxn>
                <a:cxn ang="0">
                  <a:pos x="6" y="44"/>
                </a:cxn>
                <a:cxn ang="0">
                  <a:pos x="16" y="22"/>
                </a:cxn>
                <a:cxn ang="0">
                  <a:pos x="26" y="14"/>
                </a:cxn>
                <a:cxn ang="0">
                  <a:pos x="48" y="4"/>
                </a:cxn>
                <a:cxn ang="0">
                  <a:pos x="74" y="0"/>
                </a:cxn>
                <a:cxn ang="0">
                  <a:pos x="88" y="2"/>
                </a:cxn>
                <a:cxn ang="0">
                  <a:pos x="114" y="8"/>
                </a:cxn>
                <a:cxn ang="0">
                  <a:pos x="124" y="14"/>
                </a:cxn>
                <a:cxn ang="0">
                  <a:pos x="138" y="34"/>
                </a:cxn>
                <a:cxn ang="0">
                  <a:pos x="144" y="62"/>
                </a:cxn>
                <a:cxn ang="0">
                  <a:pos x="144" y="66"/>
                </a:cxn>
              </a:cxnLst>
              <a:rect l="0" t="0" r="r" b="b"/>
              <a:pathLst>
                <a:path w="150" h="200">
                  <a:moveTo>
                    <a:pt x="144" y="66"/>
                  </a:moveTo>
                  <a:lnTo>
                    <a:pt x="116" y="66"/>
                  </a:lnTo>
                  <a:lnTo>
                    <a:pt x="90" y="66"/>
                  </a:lnTo>
                  <a:lnTo>
                    <a:pt x="90" y="66"/>
                  </a:lnTo>
                  <a:lnTo>
                    <a:pt x="90" y="62"/>
                  </a:lnTo>
                  <a:lnTo>
                    <a:pt x="90" y="62"/>
                  </a:lnTo>
                  <a:lnTo>
                    <a:pt x="90" y="56"/>
                  </a:lnTo>
                  <a:lnTo>
                    <a:pt x="90" y="56"/>
                  </a:lnTo>
                  <a:lnTo>
                    <a:pt x="88" y="50"/>
                  </a:lnTo>
                  <a:lnTo>
                    <a:pt x="86" y="44"/>
                  </a:lnTo>
                  <a:lnTo>
                    <a:pt x="86" y="44"/>
                  </a:lnTo>
                  <a:lnTo>
                    <a:pt x="80" y="40"/>
                  </a:lnTo>
                  <a:lnTo>
                    <a:pt x="74" y="40"/>
                  </a:lnTo>
                  <a:lnTo>
                    <a:pt x="74" y="40"/>
                  </a:lnTo>
                  <a:lnTo>
                    <a:pt x="66" y="40"/>
                  </a:lnTo>
                  <a:lnTo>
                    <a:pt x="62" y="44"/>
                  </a:lnTo>
                  <a:lnTo>
                    <a:pt x="62" y="44"/>
                  </a:lnTo>
                  <a:lnTo>
                    <a:pt x="60" y="48"/>
                  </a:lnTo>
                  <a:lnTo>
                    <a:pt x="58" y="52"/>
                  </a:lnTo>
                  <a:lnTo>
                    <a:pt x="58" y="52"/>
                  </a:lnTo>
                  <a:lnTo>
                    <a:pt x="60" y="56"/>
                  </a:lnTo>
                  <a:lnTo>
                    <a:pt x="62" y="62"/>
                  </a:lnTo>
                  <a:lnTo>
                    <a:pt x="72" y="70"/>
                  </a:lnTo>
                  <a:lnTo>
                    <a:pt x="72" y="70"/>
                  </a:lnTo>
                  <a:lnTo>
                    <a:pt x="100" y="84"/>
                  </a:lnTo>
                  <a:lnTo>
                    <a:pt x="100" y="84"/>
                  </a:lnTo>
                  <a:lnTo>
                    <a:pt x="120" y="94"/>
                  </a:lnTo>
                  <a:lnTo>
                    <a:pt x="136" y="104"/>
                  </a:lnTo>
                  <a:lnTo>
                    <a:pt x="136" y="104"/>
                  </a:lnTo>
                  <a:lnTo>
                    <a:pt x="142" y="112"/>
                  </a:lnTo>
                  <a:lnTo>
                    <a:pt x="146" y="120"/>
                  </a:lnTo>
                  <a:lnTo>
                    <a:pt x="148" y="130"/>
                  </a:lnTo>
                  <a:lnTo>
                    <a:pt x="150" y="140"/>
                  </a:lnTo>
                  <a:lnTo>
                    <a:pt x="150" y="140"/>
                  </a:lnTo>
                  <a:lnTo>
                    <a:pt x="148" y="154"/>
                  </a:lnTo>
                  <a:lnTo>
                    <a:pt x="144" y="166"/>
                  </a:lnTo>
                  <a:lnTo>
                    <a:pt x="138" y="176"/>
                  </a:lnTo>
                  <a:lnTo>
                    <a:pt x="128" y="186"/>
                  </a:lnTo>
                  <a:lnTo>
                    <a:pt x="128" y="186"/>
                  </a:lnTo>
                  <a:lnTo>
                    <a:pt x="116" y="192"/>
                  </a:lnTo>
                  <a:lnTo>
                    <a:pt x="104" y="196"/>
                  </a:lnTo>
                  <a:lnTo>
                    <a:pt x="90" y="200"/>
                  </a:lnTo>
                  <a:lnTo>
                    <a:pt x="74" y="200"/>
                  </a:lnTo>
                  <a:lnTo>
                    <a:pt x="74" y="200"/>
                  </a:lnTo>
                  <a:lnTo>
                    <a:pt x="58" y="200"/>
                  </a:lnTo>
                  <a:lnTo>
                    <a:pt x="42" y="196"/>
                  </a:lnTo>
                  <a:lnTo>
                    <a:pt x="30" y="190"/>
                  </a:lnTo>
                  <a:lnTo>
                    <a:pt x="20" y="184"/>
                  </a:lnTo>
                  <a:lnTo>
                    <a:pt x="20" y="184"/>
                  </a:lnTo>
                  <a:lnTo>
                    <a:pt x="12" y="174"/>
                  </a:lnTo>
                  <a:lnTo>
                    <a:pt x="6" y="164"/>
                  </a:lnTo>
                  <a:lnTo>
                    <a:pt x="2" y="150"/>
                  </a:lnTo>
                  <a:lnTo>
                    <a:pt x="0" y="136"/>
                  </a:lnTo>
                  <a:lnTo>
                    <a:pt x="0" y="134"/>
                  </a:lnTo>
                  <a:lnTo>
                    <a:pt x="0" y="130"/>
                  </a:lnTo>
                  <a:lnTo>
                    <a:pt x="28" y="130"/>
                  </a:lnTo>
                  <a:lnTo>
                    <a:pt x="56" y="130"/>
                  </a:lnTo>
                  <a:lnTo>
                    <a:pt x="56" y="130"/>
                  </a:lnTo>
                  <a:lnTo>
                    <a:pt x="56" y="136"/>
                  </a:lnTo>
                  <a:lnTo>
                    <a:pt x="56" y="136"/>
                  </a:lnTo>
                  <a:lnTo>
                    <a:pt x="56" y="144"/>
                  </a:lnTo>
                  <a:lnTo>
                    <a:pt x="56" y="144"/>
                  </a:lnTo>
                  <a:lnTo>
                    <a:pt x="58" y="152"/>
                  </a:lnTo>
                  <a:lnTo>
                    <a:pt x="60" y="156"/>
                  </a:lnTo>
                  <a:lnTo>
                    <a:pt x="60" y="156"/>
                  </a:lnTo>
                  <a:lnTo>
                    <a:pt x="66" y="160"/>
                  </a:lnTo>
                  <a:lnTo>
                    <a:pt x="74" y="162"/>
                  </a:lnTo>
                  <a:lnTo>
                    <a:pt x="74" y="162"/>
                  </a:lnTo>
                  <a:lnTo>
                    <a:pt x="80" y="160"/>
                  </a:lnTo>
                  <a:lnTo>
                    <a:pt x="86" y="158"/>
                  </a:lnTo>
                  <a:lnTo>
                    <a:pt x="86" y="158"/>
                  </a:lnTo>
                  <a:lnTo>
                    <a:pt x="88" y="152"/>
                  </a:lnTo>
                  <a:lnTo>
                    <a:pt x="90" y="146"/>
                  </a:lnTo>
                  <a:lnTo>
                    <a:pt x="90" y="146"/>
                  </a:lnTo>
                  <a:lnTo>
                    <a:pt x="88" y="138"/>
                  </a:lnTo>
                  <a:lnTo>
                    <a:pt x="82" y="130"/>
                  </a:lnTo>
                  <a:lnTo>
                    <a:pt x="82" y="130"/>
                  </a:lnTo>
                  <a:lnTo>
                    <a:pt x="70" y="124"/>
                  </a:lnTo>
                  <a:lnTo>
                    <a:pt x="54" y="116"/>
                  </a:lnTo>
                  <a:lnTo>
                    <a:pt x="54" y="116"/>
                  </a:lnTo>
                  <a:lnTo>
                    <a:pt x="32" y="106"/>
                  </a:lnTo>
                  <a:lnTo>
                    <a:pt x="24" y="100"/>
                  </a:lnTo>
                  <a:lnTo>
                    <a:pt x="16" y="94"/>
                  </a:lnTo>
                  <a:lnTo>
                    <a:pt x="16" y="94"/>
                  </a:lnTo>
                  <a:lnTo>
                    <a:pt x="12" y="86"/>
                  </a:lnTo>
                  <a:lnTo>
                    <a:pt x="8" y="78"/>
                  </a:lnTo>
                  <a:lnTo>
                    <a:pt x="4" y="68"/>
                  </a:lnTo>
                  <a:lnTo>
                    <a:pt x="4" y="58"/>
                  </a:lnTo>
                  <a:lnTo>
                    <a:pt x="4" y="58"/>
                  </a:lnTo>
                  <a:lnTo>
                    <a:pt x="6" y="44"/>
                  </a:lnTo>
                  <a:lnTo>
                    <a:pt x="10" y="32"/>
                  </a:lnTo>
                  <a:lnTo>
                    <a:pt x="16" y="22"/>
                  </a:lnTo>
                  <a:lnTo>
                    <a:pt x="26" y="14"/>
                  </a:lnTo>
                  <a:lnTo>
                    <a:pt x="26" y="14"/>
                  </a:lnTo>
                  <a:lnTo>
                    <a:pt x="36" y="8"/>
                  </a:lnTo>
                  <a:lnTo>
                    <a:pt x="48" y="4"/>
                  </a:lnTo>
                  <a:lnTo>
                    <a:pt x="60" y="2"/>
                  </a:lnTo>
                  <a:lnTo>
                    <a:pt x="74" y="0"/>
                  </a:lnTo>
                  <a:lnTo>
                    <a:pt x="74" y="0"/>
                  </a:lnTo>
                  <a:lnTo>
                    <a:pt x="88" y="2"/>
                  </a:lnTo>
                  <a:lnTo>
                    <a:pt x="102" y="4"/>
                  </a:lnTo>
                  <a:lnTo>
                    <a:pt x="114" y="8"/>
                  </a:lnTo>
                  <a:lnTo>
                    <a:pt x="124" y="14"/>
                  </a:lnTo>
                  <a:lnTo>
                    <a:pt x="124" y="14"/>
                  </a:lnTo>
                  <a:lnTo>
                    <a:pt x="132" y="24"/>
                  </a:lnTo>
                  <a:lnTo>
                    <a:pt x="138" y="34"/>
                  </a:lnTo>
                  <a:lnTo>
                    <a:pt x="142" y="46"/>
                  </a:lnTo>
                  <a:lnTo>
                    <a:pt x="144" y="62"/>
                  </a:lnTo>
                  <a:lnTo>
                    <a:pt x="144" y="64"/>
                  </a:lnTo>
                  <a:lnTo>
                    <a:pt x="144" y="6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72"/>
            <p:cNvSpPr>
              <a:spLocks noEditPoints="1"/>
            </p:cNvSpPr>
            <p:nvPr/>
          </p:nvSpPr>
          <p:spPr bwMode="auto">
            <a:xfrm>
              <a:off x="2244725" y="4098925"/>
              <a:ext cx="222250" cy="317500"/>
            </a:xfrm>
            <a:custGeom>
              <a:avLst/>
              <a:gdLst/>
              <a:ahLst/>
              <a:cxnLst>
                <a:cxn ang="0">
                  <a:pos x="138" y="136"/>
                </a:cxn>
                <a:cxn ang="0">
                  <a:pos x="138" y="150"/>
                </a:cxn>
                <a:cxn ang="0">
                  <a:pos x="128" y="174"/>
                </a:cxn>
                <a:cxn ang="0">
                  <a:pos x="112" y="190"/>
                </a:cxn>
                <a:cxn ang="0">
                  <a:pos x="86" y="198"/>
                </a:cxn>
                <a:cxn ang="0">
                  <a:pos x="70" y="200"/>
                </a:cxn>
                <a:cxn ang="0">
                  <a:pos x="40" y="196"/>
                </a:cxn>
                <a:cxn ang="0">
                  <a:pos x="18" y="184"/>
                </a:cxn>
                <a:cxn ang="0">
                  <a:pos x="4" y="164"/>
                </a:cxn>
                <a:cxn ang="0">
                  <a:pos x="0" y="136"/>
                </a:cxn>
                <a:cxn ang="0">
                  <a:pos x="0" y="66"/>
                </a:cxn>
                <a:cxn ang="0">
                  <a:pos x="4" y="38"/>
                </a:cxn>
                <a:cxn ang="0">
                  <a:pos x="18" y="18"/>
                </a:cxn>
                <a:cxn ang="0">
                  <a:pos x="40" y="4"/>
                </a:cxn>
                <a:cxn ang="0">
                  <a:pos x="70" y="0"/>
                </a:cxn>
                <a:cxn ang="0">
                  <a:pos x="86" y="2"/>
                </a:cxn>
                <a:cxn ang="0">
                  <a:pos x="112" y="12"/>
                </a:cxn>
                <a:cxn ang="0">
                  <a:pos x="130" y="28"/>
                </a:cxn>
                <a:cxn ang="0">
                  <a:pos x="138" y="52"/>
                </a:cxn>
                <a:cxn ang="0">
                  <a:pos x="140" y="114"/>
                </a:cxn>
                <a:cxn ang="0">
                  <a:pos x="56" y="146"/>
                </a:cxn>
                <a:cxn ang="0">
                  <a:pos x="58" y="152"/>
                </a:cxn>
                <a:cxn ang="0">
                  <a:pos x="64" y="158"/>
                </a:cxn>
                <a:cxn ang="0">
                  <a:pos x="70" y="160"/>
                </a:cxn>
                <a:cxn ang="0">
                  <a:pos x="78" y="156"/>
                </a:cxn>
                <a:cxn ang="0">
                  <a:pos x="82" y="146"/>
                </a:cxn>
                <a:cxn ang="0">
                  <a:pos x="138" y="130"/>
                </a:cxn>
                <a:cxn ang="0">
                  <a:pos x="82" y="54"/>
                </a:cxn>
                <a:cxn ang="0">
                  <a:pos x="82" y="48"/>
                </a:cxn>
                <a:cxn ang="0">
                  <a:pos x="74" y="42"/>
                </a:cxn>
                <a:cxn ang="0">
                  <a:pos x="70" y="42"/>
                </a:cxn>
                <a:cxn ang="0">
                  <a:pos x="60" y="44"/>
                </a:cxn>
                <a:cxn ang="0">
                  <a:pos x="56" y="54"/>
                </a:cxn>
                <a:cxn ang="0">
                  <a:pos x="56" y="76"/>
                </a:cxn>
              </a:cxnLst>
              <a:rect l="0" t="0" r="r" b="b"/>
              <a:pathLst>
                <a:path w="140" h="200">
                  <a:moveTo>
                    <a:pt x="138" y="130"/>
                  </a:moveTo>
                  <a:lnTo>
                    <a:pt x="138" y="136"/>
                  </a:lnTo>
                  <a:lnTo>
                    <a:pt x="138" y="136"/>
                  </a:lnTo>
                  <a:lnTo>
                    <a:pt x="138" y="150"/>
                  </a:lnTo>
                  <a:lnTo>
                    <a:pt x="134" y="162"/>
                  </a:lnTo>
                  <a:lnTo>
                    <a:pt x="128" y="174"/>
                  </a:lnTo>
                  <a:lnTo>
                    <a:pt x="122" y="182"/>
                  </a:lnTo>
                  <a:lnTo>
                    <a:pt x="112" y="190"/>
                  </a:lnTo>
                  <a:lnTo>
                    <a:pt x="100" y="196"/>
                  </a:lnTo>
                  <a:lnTo>
                    <a:pt x="86" y="198"/>
                  </a:lnTo>
                  <a:lnTo>
                    <a:pt x="70" y="200"/>
                  </a:lnTo>
                  <a:lnTo>
                    <a:pt x="70" y="200"/>
                  </a:lnTo>
                  <a:lnTo>
                    <a:pt x="54" y="200"/>
                  </a:lnTo>
                  <a:lnTo>
                    <a:pt x="40" y="196"/>
                  </a:lnTo>
                  <a:lnTo>
                    <a:pt x="28" y="192"/>
                  </a:lnTo>
                  <a:lnTo>
                    <a:pt x="18" y="184"/>
                  </a:lnTo>
                  <a:lnTo>
                    <a:pt x="10" y="174"/>
                  </a:lnTo>
                  <a:lnTo>
                    <a:pt x="4" y="164"/>
                  </a:lnTo>
                  <a:lnTo>
                    <a:pt x="0" y="150"/>
                  </a:lnTo>
                  <a:lnTo>
                    <a:pt x="0" y="136"/>
                  </a:lnTo>
                  <a:lnTo>
                    <a:pt x="0" y="66"/>
                  </a:lnTo>
                  <a:lnTo>
                    <a:pt x="0" y="66"/>
                  </a:lnTo>
                  <a:lnTo>
                    <a:pt x="0" y="50"/>
                  </a:lnTo>
                  <a:lnTo>
                    <a:pt x="4" y="38"/>
                  </a:lnTo>
                  <a:lnTo>
                    <a:pt x="10" y="26"/>
                  </a:lnTo>
                  <a:lnTo>
                    <a:pt x="18" y="18"/>
                  </a:lnTo>
                  <a:lnTo>
                    <a:pt x="28" y="10"/>
                  </a:lnTo>
                  <a:lnTo>
                    <a:pt x="40" y="4"/>
                  </a:lnTo>
                  <a:lnTo>
                    <a:pt x="54" y="2"/>
                  </a:lnTo>
                  <a:lnTo>
                    <a:pt x="70" y="0"/>
                  </a:lnTo>
                  <a:lnTo>
                    <a:pt x="70" y="0"/>
                  </a:lnTo>
                  <a:lnTo>
                    <a:pt x="86" y="2"/>
                  </a:lnTo>
                  <a:lnTo>
                    <a:pt x="100" y="6"/>
                  </a:lnTo>
                  <a:lnTo>
                    <a:pt x="112" y="12"/>
                  </a:lnTo>
                  <a:lnTo>
                    <a:pt x="122" y="18"/>
                  </a:lnTo>
                  <a:lnTo>
                    <a:pt x="130" y="28"/>
                  </a:lnTo>
                  <a:lnTo>
                    <a:pt x="134" y="38"/>
                  </a:lnTo>
                  <a:lnTo>
                    <a:pt x="138" y="52"/>
                  </a:lnTo>
                  <a:lnTo>
                    <a:pt x="140" y="66"/>
                  </a:lnTo>
                  <a:lnTo>
                    <a:pt x="140" y="114"/>
                  </a:lnTo>
                  <a:lnTo>
                    <a:pt x="56" y="114"/>
                  </a:lnTo>
                  <a:lnTo>
                    <a:pt x="56" y="146"/>
                  </a:lnTo>
                  <a:lnTo>
                    <a:pt x="56" y="146"/>
                  </a:lnTo>
                  <a:lnTo>
                    <a:pt x="58" y="152"/>
                  </a:lnTo>
                  <a:lnTo>
                    <a:pt x="60" y="156"/>
                  </a:lnTo>
                  <a:lnTo>
                    <a:pt x="64" y="158"/>
                  </a:lnTo>
                  <a:lnTo>
                    <a:pt x="70" y="160"/>
                  </a:lnTo>
                  <a:lnTo>
                    <a:pt x="70" y="160"/>
                  </a:lnTo>
                  <a:lnTo>
                    <a:pt x="74" y="158"/>
                  </a:lnTo>
                  <a:lnTo>
                    <a:pt x="78" y="156"/>
                  </a:lnTo>
                  <a:lnTo>
                    <a:pt x="82" y="152"/>
                  </a:lnTo>
                  <a:lnTo>
                    <a:pt x="82" y="146"/>
                  </a:lnTo>
                  <a:lnTo>
                    <a:pt x="82" y="130"/>
                  </a:lnTo>
                  <a:lnTo>
                    <a:pt x="138" y="130"/>
                  </a:lnTo>
                  <a:close/>
                  <a:moveTo>
                    <a:pt x="82" y="76"/>
                  </a:moveTo>
                  <a:lnTo>
                    <a:pt x="82" y="54"/>
                  </a:lnTo>
                  <a:lnTo>
                    <a:pt x="82" y="54"/>
                  </a:lnTo>
                  <a:lnTo>
                    <a:pt x="82" y="48"/>
                  </a:lnTo>
                  <a:lnTo>
                    <a:pt x="78" y="44"/>
                  </a:lnTo>
                  <a:lnTo>
                    <a:pt x="74" y="42"/>
                  </a:lnTo>
                  <a:lnTo>
                    <a:pt x="70" y="42"/>
                  </a:lnTo>
                  <a:lnTo>
                    <a:pt x="70" y="42"/>
                  </a:lnTo>
                  <a:lnTo>
                    <a:pt x="64" y="42"/>
                  </a:lnTo>
                  <a:lnTo>
                    <a:pt x="60" y="44"/>
                  </a:lnTo>
                  <a:lnTo>
                    <a:pt x="58" y="50"/>
                  </a:lnTo>
                  <a:lnTo>
                    <a:pt x="56" y="54"/>
                  </a:lnTo>
                  <a:lnTo>
                    <a:pt x="56" y="54"/>
                  </a:lnTo>
                  <a:lnTo>
                    <a:pt x="56" y="76"/>
                  </a:lnTo>
                  <a:lnTo>
                    <a:pt x="82" y="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73"/>
            <p:cNvSpPr>
              <a:spLocks noEditPoints="1"/>
            </p:cNvSpPr>
            <p:nvPr/>
          </p:nvSpPr>
          <p:spPr bwMode="auto">
            <a:xfrm>
              <a:off x="2514600" y="4098925"/>
              <a:ext cx="238125" cy="317500"/>
            </a:xfrm>
            <a:custGeom>
              <a:avLst/>
              <a:gdLst/>
              <a:ahLst/>
              <a:cxnLst>
                <a:cxn ang="0">
                  <a:pos x="90" y="54"/>
                </a:cxn>
                <a:cxn ang="0">
                  <a:pos x="86" y="42"/>
                </a:cxn>
                <a:cxn ang="0">
                  <a:pos x="76" y="38"/>
                </a:cxn>
                <a:cxn ang="0">
                  <a:pos x="70" y="40"/>
                </a:cxn>
                <a:cxn ang="0">
                  <a:pos x="62" y="48"/>
                </a:cxn>
                <a:cxn ang="0">
                  <a:pos x="60" y="56"/>
                </a:cxn>
                <a:cxn ang="0">
                  <a:pos x="6" y="66"/>
                </a:cxn>
                <a:cxn ang="0">
                  <a:pos x="6" y="58"/>
                </a:cxn>
                <a:cxn ang="0">
                  <a:pos x="6" y="46"/>
                </a:cxn>
                <a:cxn ang="0">
                  <a:pos x="16" y="24"/>
                </a:cxn>
                <a:cxn ang="0">
                  <a:pos x="36" y="10"/>
                </a:cxn>
                <a:cxn ang="0">
                  <a:pos x="60" y="2"/>
                </a:cxn>
                <a:cxn ang="0">
                  <a:pos x="74" y="0"/>
                </a:cxn>
                <a:cxn ang="0">
                  <a:pos x="106" y="6"/>
                </a:cxn>
                <a:cxn ang="0">
                  <a:pos x="128" y="18"/>
                </a:cxn>
                <a:cxn ang="0">
                  <a:pos x="142" y="38"/>
                </a:cxn>
                <a:cxn ang="0">
                  <a:pos x="146" y="64"/>
                </a:cxn>
                <a:cxn ang="0">
                  <a:pos x="146" y="160"/>
                </a:cxn>
                <a:cxn ang="0">
                  <a:pos x="150" y="194"/>
                </a:cxn>
                <a:cxn ang="0">
                  <a:pos x="96" y="178"/>
                </a:cxn>
                <a:cxn ang="0">
                  <a:pos x="94" y="178"/>
                </a:cxn>
                <a:cxn ang="0">
                  <a:pos x="80" y="192"/>
                </a:cxn>
                <a:cxn ang="0">
                  <a:pos x="58" y="200"/>
                </a:cxn>
                <a:cxn ang="0">
                  <a:pos x="48" y="200"/>
                </a:cxn>
                <a:cxn ang="0">
                  <a:pos x="30" y="196"/>
                </a:cxn>
                <a:cxn ang="0">
                  <a:pos x="14" y="186"/>
                </a:cxn>
                <a:cxn ang="0">
                  <a:pos x="4" y="172"/>
                </a:cxn>
                <a:cxn ang="0">
                  <a:pos x="0" y="152"/>
                </a:cxn>
                <a:cxn ang="0">
                  <a:pos x="0" y="142"/>
                </a:cxn>
                <a:cxn ang="0">
                  <a:pos x="2" y="132"/>
                </a:cxn>
                <a:cxn ang="0">
                  <a:pos x="10" y="112"/>
                </a:cxn>
                <a:cxn ang="0">
                  <a:pos x="26" y="98"/>
                </a:cxn>
                <a:cxn ang="0">
                  <a:pos x="56" y="84"/>
                </a:cxn>
                <a:cxn ang="0">
                  <a:pos x="68" y="78"/>
                </a:cxn>
                <a:cxn ang="0">
                  <a:pos x="84" y="68"/>
                </a:cxn>
                <a:cxn ang="0">
                  <a:pos x="90" y="60"/>
                </a:cxn>
                <a:cxn ang="0">
                  <a:pos x="90" y="54"/>
                </a:cxn>
                <a:cxn ang="0">
                  <a:pos x="56" y="140"/>
                </a:cxn>
                <a:cxn ang="0">
                  <a:pos x="62" y="152"/>
                </a:cxn>
                <a:cxn ang="0">
                  <a:pos x="72" y="156"/>
                </a:cxn>
                <a:cxn ang="0">
                  <a:pos x="80" y="154"/>
                </a:cxn>
                <a:cxn ang="0">
                  <a:pos x="90" y="144"/>
                </a:cxn>
                <a:cxn ang="0">
                  <a:pos x="92" y="106"/>
                </a:cxn>
                <a:cxn ang="0">
                  <a:pos x="80" y="110"/>
                </a:cxn>
                <a:cxn ang="0">
                  <a:pos x="64" y="122"/>
                </a:cxn>
                <a:cxn ang="0">
                  <a:pos x="58" y="132"/>
                </a:cxn>
                <a:cxn ang="0">
                  <a:pos x="56" y="140"/>
                </a:cxn>
              </a:cxnLst>
              <a:rect l="0" t="0" r="r" b="b"/>
              <a:pathLst>
                <a:path w="150" h="200">
                  <a:moveTo>
                    <a:pt x="90" y="54"/>
                  </a:moveTo>
                  <a:lnTo>
                    <a:pt x="90" y="54"/>
                  </a:lnTo>
                  <a:lnTo>
                    <a:pt x="90" y="46"/>
                  </a:lnTo>
                  <a:lnTo>
                    <a:pt x="86" y="42"/>
                  </a:lnTo>
                  <a:lnTo>
                    <a:pt x="82" y="40"/>
                  </a:lnTo>
                  <a:lnTo>
                    <a:pt x="76" y="38"/>
                  </a:lnTo>
                  <a:lnTo>
                    <a:pt x="76" y="38"/>
                  </a:lnTo>
                  <a:lnTo>
                    <a:pt x="70" y="40"/>
                  </a:lnTo>
                  <a:lnTo>
                    <a:pt x="64" y="44"/>
                  </a:lnTo>
                  <a:lnTo>
                    <a:pt x="62" y="48"/>
                  </a:lnTo>
                  <a:lnTo>
                    <a:pt x="60" y="56"/>
                  </a:lnTo>
                  <a:lnTo>
                    <a:pt x="60" y="56"/>
                  </a:lnTo>
                  <a:lnTo>
                    <a:pt x="60" y="66"/>
                  </a:lnTo>
                  <a:lnTo>
                    <a:pt x="6" y="66"/>
                  </a:lnTo>
                  <a:lnTo>
                    <a:pt x="6" y="66"/>
                  </a:lnTo>
                  <a:lnTo>
                    <a:pt x="6" y="58"/>
                  </a:lnTo>
                  <a:lnTo>
                    <a:pt x="6" y="58"/>
                  </a:lnTo>
                  <a:lnTo>
                    <a:pt x="6" y="46"/>
                  </a:lnTo>
                  <a:lnTo>
                    <a:pt x="10" y="34"/>
                  </a:lnTo>
                  <a:lnTo>
                    <a:pt x="16" y="24"/>
                  </a:lnTo>
                  <a:lnTo>
                    <a:pt x="24" y="16"/>
                  </a:lnTo>
                  <a:lnTo>
                    <a:pt x="36" y="10"/>
                  </a:lnTo>
                  <a:lnTo>
                    <a:pt x="46" y="4"/>
                  </a:lnTo>
                  <a:lnTo>
                    <a:pt x="60" y="2"/>
                  </a:lnTo>
                  <a:lnTo>
                    <a:pt x="74" y="0"/>
                  </a:lnTo>
                  <a:lnTo>
                    <a:pt x="74" y="0"/>
                  </a:lnTo>
                  <a:lnTo>
                    <a:pt x="92" y="2"/>
                  </a:lnTo>
                  <a:lnTo>
                    <a:pt x="106" y="6"/>
                  </a:lnTo>
                  <a:lnTo>
                    <a:pt x="118" y="10"/>
                  </a:lnTo>
                  <a:lnTo>
                    <a:pt x="128" y="18"/>
                  </a:lnTo>
                  <a:lnTo>
                    <a:pt x="136" y="26"/>
                  </a:lnTo>
                  <a:lnTo>
                    <a:pt x="142" y="38"/>
                  </a:lnTo>
                  <a:lnTo>
                    <a:pt x="144" y="50"/>
                  </a:lnTo>
                  <a:lnTo>
                    <a:pt x="146" y="64"/>
                  </a:lnTo>
                  <a:lnTo>
                    <a:pt x="146" y="160"/>
                  </a:lnTo>
                  <a:lnTo>
                    <a:pt x="146" y="160"/>
                  </a:lnTo>
                  <a:lnTo>
                    <a:pt x="148" y="182"/>
                  </a:lnTo>
                  <a:lnTo>
                    <a:pt x="150" y="194"/>
                  </a:lnTo>
                  <a:lnTo>
                    <a:pt x="98" y="194"/>
                  </a:lnTo>
                  <a:lnTo>
                    <a:pt x="96" y="178"/>
                  </a:lnTo>
                  <a:lnTo>
                    <a:pt x="94" y="178"/>
                  </a:lnTo>
                  <a:lnTo>
                    <a:pt x="94" y="178"/>
                  </a:lnTo>
                  <a:lnTo>
                    <a:pt x="90" y="184"/>
                  </a:lnTo>
                  <a:lnTo>
                    <a:pt x="80" y="192"/>
                  </a:lnTo>
                  <a:lnTo>
                    <a:pt x="68" y="198"/>
                  </a:lnTo>
                  <a:lnTo>
                    <a:pt x="58" y="200"/>
                  </a:lnTo>
                  <a:lnTo>
                    <a:pt x="48" y="200"/>
                  </a:lnTo>
                  <a:lnTo>
                    <a:pt x="48" y="200"/>
                  </a:lnTo>
                  <a:lnTo>
                    <a:pt x="38" y="200"/>
                  </a:lnTo>
                  <a:lnTo>
                    <a:pt x="30" y="196"/>
                  </a:lnTo>
                  <a:lnTo>
                    <a:pt x="22" y="192"/>
                  </a:lnTo>
                  <a:lnTo>
                    <a:pt x="14" y="186"/>
                  </a:lnTo>
                  <a:lnTo>
                    <a:pt x="8" y="180"/>
                  </a:lnTo>
                  <a:lnTo>
                    <a:pt x="4" y="172"/>
                  </a:lnTo>
                  <a:lnTo>
                    <a:pt x="2" y="162"/>
                  </a:lnTo>
                  <a:lnTo>
                    <a:pt x="0" y="152"/>
                  </a:lnTo>
                  <a:lnTo>
                    <a:pt x="0" y="152"/>
                  </a:lnTo>
                  <a:lnTo>
                    <a:pt x="0" y="142"/>
                  </a:lnTo>
                  <a:lnTo>
                    <a:pt x="0" y="142"/>
                  </a:lnTo>
                  <a:lnTo>
                    <a:pt x="2" y="132"/>
                  </a:lnTo>
                  <a:lnTo>
                    <a:pt x="6" y="122"/>
                  </a:lnTo>
                  <a:lnTo>
                    <a:pt x="10" y="112"/>
                  </a:lnTo>
                  <a:lnTo>
                    <a:pt x="18" y="104"/>
                  </a:lnTo>
                  <a:lnTo>
                    <a:pt x="26" y="98"/>
                  </a:lnTo>
                  <a:lnTo>
                    <a:pt x="36" y="92"/>
                  </a:lnTo>
                  <a:lnTo>
                    <a:pt x="56" y="84"/>
                  </a:lnTo>
                  <a:lnTo>
                    <a:pt x="56" y="84"/>
                  </a:lnTo>
                  <a:lnTo>
                    <a:pt x="68" y="78"/>
                  </a:lnTo>
                  <a:lnTo>
                    <a:pt x="80" y="72"/>
                  </a:lnTo>
                  <a:lnTo>
                    <a:pt x="84" y="68"/>
                  </a:lnTo>
                  <a:lnTo>
                    <a:pt x="88" y="64"/>
                  </a:lnTo>
                  <a:lnTo>
                    <a:pt x="90" y="60"/>
                  </a:lnTo>
                  <a:lnTo>
                    <a:pt x="90" y="54"/>
                  </a:lnTo>
                  <a:lnTo>
                    <a:pt x="90" y="54"/>
                  </a:lnTo>
                  <a:close/>
                  <a:moveTo>
                    <a:pt x="56" y="140"/>
                  </a:moveTo>
                  <a:lnTo>
                    <a:pt x="56" y="140"/>
                  </a:lnTo>
                  <a:lnTo>
                    <a:pt x="58" y="148"/>
                  </a:lnTo>
                  <a:lnTo>
                    <a:pt x="62" y="152"/>
                  </a:lnTo>
                  <a:lnTo>
                    <a:pt x="66" y="156"/>
                  </a:lnTo>
                  <a:lnTo>
                    <a:pt x="72" y="156"/>
                  </a:lnTo>
                  <a:lnTo>
                    <a:pt x="72" y="156"/>
                  </a:lnTo>
                  <a:lnTo>
                    <a:pt x="80" y="154"/>
                  </a:lnTo>
                  <a:lnTo>
                    <a:pt x="86" y="150"/>
                  </a:lnTo>
                  <a:lnTo>
                    <a:pt x="90" y="144"/>
                  </a:lnTo>
                  <a:lnTo>
                    <a:pt x="92" y="136"/>
                  </a:lnTo>
                  <a:lnTo>
                    <a:pt x="92" y="106"/>
                  </a:lnTo>
                  <a:lnTo>
                    <a:pt x="92" y="106"/>
                  </a:lnTo>
                  <a:lnTo>
                    <a:pt x="80" y="110"/>
                  </a:lnTo>
                  <a:lnTo>
                    <a:pt x="70" y="118"/>
                  </a:lnTo>
                  <a:lnTo>
                    <a:pt x="64" y="122"/>
                  </a:lnTo>
                  <a:lnTo>
                    <a:pt x="60" y="126"/>
                  </a:lnTo>
                  <a:lnTo>
                    <a:pt x="58" y="132"/>
                  </a:lnTo>
                  <a:lnTo>
                    <a:pt x="56" y="140"/>
                  </a:lnTo>
                  <a:lnTo>
                    <a:pt x="56" y="14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74"/>
            <p:cNvSpPr>
              <a:spLocks/>
            </p:cNvSpPr>
            <p:nvPr/>
          </p:nvSpPr>
          <p:spPr bwMode="auto">
            <a:xfrm>
              <a:off x="2809875" y="4102100"/>
              <a:ext cx="155575" cy="304800"/>
            </a:xfrm>
            <a:custGeom>
              <a:avLst/>
              <a:gdLst/>
              <a:ahLst/>
              <a:cxnLst>
                <a:cxn ang="0">
                  <a:pos x="50" y="4"/>
                </a:cxn>
                <a:cxn ang="0">
                  <a:pos x="52" y="30"/>
                </a:cxn>
                <a:cxn ang="0">
                  <a:pos x="52" y="30"/>
                </a:cxn>
                <a:cxn ang="0">
                  <a:pos x="52" y="30"/>
                </a:cxn>
                <a:cxn ang="0">
                  <a:pos x="60" y="18"/>
                </a:cxn>
                <a:cxn ang="0">
                  <a:pos x="70" y="10"/>
                </a:cxn>
                <a:cxn ang="0">
                  <a:pos x="84" y="4"/>
                </a:cxn>
                <a:cxn ang="0">
                  <a:pos x="98" y="0"/>
                </a:cxn>
                <a:cxn ang="0">
                  <a:pos x="98" y="62"/>
                </a:cxn>
                <a:cxn ang="0">
                  <a:pos x="98" y="62"/>
                </a:cxn>
                <a:cxn ang="0">
                  <a:pos x="90" y="62"/>
                </a:cxn>
                <a:cxn ang="0">
                  <a:pos x="90" y="62"/>
                </a:cxn>
                <a:cxn ang="0">
                  <a:pos x="84" y="62"/>
                </a:cxn>
                <a:cxn ang="0">
                  <a:pos x="78" y="64"/>
                </a:cxn>
                <a:cxn ang="0">
                  <a:pos x="72" y="66"/>
                </a:cxn>
                <a:cxn ang="0">
                  <a:pos x="68" y="70"/>
                </a:cxn>
                <a:cxn ang="0">
                  <a:pos x="62" y="78"/>
                </a:cxn>
                <a:cxn ang="0">
                  <a:pos x="60" y="90"/>
                </a:cxn>
                <a:cxn ang="0">
                  <a:pos x="60" y="192"/>
                </a:cxn>
                <a:cxn ang="0">
                  <a:pos x="0" y="192"/>
                </a:cxn>
                <a:cxn ang="0">
                  <a:pos x="0" y="4"/>
                </a:cxn>
                <a:cxn ang="0">
                  <a:pos x="50" y="4"/>
                </a:cxn>
              </a:cxnLst>
              <a:rect l="0" t="0" r="r" b="b"/>
              <a:pathLst>
                <a:path w="98" h="192">
                  <a:moveTo>
                    <a:pt x="50" y="4"/>
                  </a:moveTo>
                  <a:lnTo>
                    <a:pt x="52" y="30"/>
                  </a:lnTo>
                  <a:lnTo>
                    <a:pt x="52" y="30"/>
                  </a:lnTo>
                  <a:lnTo>
                    <a:pt x="52" y="30"/>
                  </a:lnTo>
                  <a:lnTo>
                    <a:pt x="60" y="18"/>
                  </a:lnTo>
                  <a:lnTo>
                    <a:pt x="70" y="10"/>
                  </a:lnTo>
                  <a:lnTo>
                    <a:pt x="84" y="4"/>
                  </a:lnTo>
                  <a:lnTo>
                    <a:pt x="98" y="0"/>
                  </a:lnTo>
                  <a:lnTo>
                    <a:pt x="98" y="62"/>
                  </a:lnTo>
                  <a:lnTo>
                    <a:pt x="98" y="62"/>
                  </a:lnTo>
                  <a:lnTo>
                    <a:pt x="90" y="62"/>
                  </a:lnTo>
                  <a:lnTo>
                    <a:pt x="90" y="62"/>
                  </a:lnTo>
                  <a:lnTo>
                    <a:pt x="84" y="62"/>
                  </a:lnTo>
                  <a:lnTo>
                    <a:pt x="78" y="64"/>
                  </a:lnTo>
                  <a:lnTo>
                    <a:pt x="72" y="66"/>
                  </a:lnTo>
                  <a:lnTo>
                    <a:pt x="68" y="70"/>
                  </a:lnTo>
                  <a:lnTo>
                    <a:pt x="62" y="78"/>
                  </a:lnTo>
                  <a:lnTo>
                    <a:pt x="60" y="90"/>
                  </a:lnTo>
                  <a:lnTo>
                    <a:pt x="60" y="192"/>
                  </a:lnTo>
                  <a:lnTo>
                    <a:pt x="0" y="192"/>
                  </a:lnTo>
                  <a:lnTo>
                    <a:pt x="0" y="4"/>
                  </a:lnTo>
                  <a:lnTo>
                    <a:pt x="50" y="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5"/>
            <p:cNvSpPr>
              <a:spLocks/>
            </p:cNvSpPr>
            <p:nvPr/>
          </p:nvSpPr>
          <p:spPr bwMode="auto">
            <a:xfrm>
              <a:off x="2994025" y="4098925"/>
              <a:ext cx="234950" cy="317500"/>
            </a:xfrm>
            <a:custGeom>
              <a:avLst/>
              <a:gdLst/>
              <a:ahLst/>
              <a:cxnLst>
                <a:cxn ang="0">
                  <a:pos x="148" y="136"/>
                </a:cxn>
                <a:cxn ang="0">
                  <a:pos x="146" y="150"/>
                </a:cxn>
                <a:cxn ang="0">
                  <a:pos x="136" y="174"/>
                </a:cxn>
                <a:cxn ang="0">
                  <a:pos x="118" y="190"/>
                </a:cxn>
                <a:cxn ang="0">
                  <a:pos x="90" y="198"/>
                </a:cxn>
                <a:cxn ang="0">
                  <a:pos x="74" y="200"/>
                </a:cxn>
                <a:cxn ang="0">
                  <a:pos x="44" y="196"/>
                </a:cxn>
                <a:cxn ang="0">
                  <a:pos x="22" y="184"/>
                </a:cxn>
                <a:cxn ang="0">
                  <a:pos x="6" y="164"/>
                </a:cxn>
                <a:cxn ang="0">
                  <a:pos x="0" y="136"/>
                </a:cxn>
                <a:cxn ang="0">
                  <a:pos x="0" y="66"/>
                </a:cxn>
                <a:cxn ang="0">
                  <a:pos x="6" y="38"/>
                </a:cxn>
                <a:cxn ang="0">
                  <a:pos x="22" y="18"/>
                </a:cxn>
                <a:cxn ang="0">
                  <a:pos x="44" y="4"/>
                </a:cxn>
                <a:cxn ang="0">
                  <a:pos x="74" y="0"/>
                </a:cxn>
                <a:cxn ang="0">
                  <a:pos x="90" y="2"/>
                </a:cxn>
                <a:cxn ang="0">
                  <a:pos x="118" y="12"/>
                </a:cxn>
                <a:cxn ang="0">
                  <a:pos x="136" y="28"/>
                </a:cxn>
                <a:cxn ang="0">
                  <a:pos x="146" y="52"/>
                </a:cxn>
                <a:cxn ang="0">
                  <a:pos x="148" y="78"/>
                </a:cxn>
                <a:cxn ang="0">
                  <a:pos x="86" y="54"/>
                </a:cxn>
                <a:cxn ang="0">
                  <a:pos x="86" y="50"/>
                </a:cxn>
                <a:cxn ang="0">
                  <a:pos x="78" y="42"/>
                </a:cxn>
                <a:cxn ang="0">
                  <a:pos x="74" y="42"/>
                </a:cxn>
                <a:cxn ang="0">
                  <a:pos x="64" y="46"/>
                </a:cxn>
                <a:cxn ang="0">
                  <a:pos x="62" y="54"/>
                </a:cxn>
                <a:cxn ang="0">
                  <a:pos x="62" y="146"/>
                </a:cxn>
                <a:cxn ang="0">
                  <a:pos x="62" y="152"/>
                </a:cxn>
                <a:cxn ang="0">
                  <a:pos x="68" y="158"/>
                </a:cxn>
                <a:cxn ang="0">
                  <a:pos x="74" y="158"/>
                </a:cxn>
                <a:cxn ang="0">
                  <a:pos x="82" y="156"/>
                </a:cxn>
                <a:cxn ang="0">
                  <a:pos x="86" y="146"/>
                </a:cxn>
                <a:cxn ang="0">
                  <a:pos x="148" y="122"/>
                </a:cxn>
              </a:cxnLst>
              <a:rect l="0" t="0" r="r" b="b"/>
              <a:pathLst>
                <a:path w="148" h="200">
                  <a:moveTo>
                    <a:pt x="148" y="122"/>
                  </a:moveTo>
                  <a:lnTo>
                    <a:pt x="148" y="136"/>
                  </a:lnTo>
                  <a:lnTo>
                    <a:pt x="148" y="136"/>
                  </a:lnTo>
                  <a:lnTo>
                    <a:pt x="146" y="150"/>
                  </a:lnTo>
                  <a:lnTo>
                    <a:pt x="142" y="162"/>
                  </a:lnTo>
                  <a:lnTo>
                    <a:pt x="136" y="174"/>
                  </a:lnTo>
                  <a:lnTo>
                    <a:pt x="128" y="182"/>
                  </a:lnTo>
                  <a:lnTo>
                    <a:pt x="118" y="190"/>
                  </a:lnTo>
                  <a:lnTo>
                    <a:pt x="106" y="196"/>
                  </a:lnTo>
                  <a:lnTo>
                    <a:pt x="90" y="198"/>
                  </a:lnTo>
                  <a:lnTo>
                    <a:pt x="74" y="200"/>
                  </a:lnTo>
                  <a:lnTo>
                    <a:pt x="74" y="200"/>
                  </a:lnTo>
                  <a:lnTo>
                    <a:pt x="58" y="200"/>
                  </a:lnTo>
                  <a:lnTo>
                    <a:pt x="44" y="196"/>
                  </a:lnTo>
                  <a:lnTo>
                    <a:pt x="32" y="192"/>
                  </a:lnTo>
                  <a:lnTo>
                    <a:pt x="22" y="184"/>
                  </a:lnTo>
                  <a:lnTo>
                    <a:pt x="12" y="174"/>
                  </a:lnTo>
                  <a:lnTo>
                    <a:pt x="6" y="164"/>
                  </a:lnTo>
                  <a:lnTo>
                    <a:pt x="2" y="150"/>
                  </a:lnTo>
                  <a:lnTo>
                    <a:pt x="0" y="136"/>
                  </a:lnTo>
                  <a:lnTo>
                    <a:pt x="0" y="66"/>
                  </a:lnTo>
                  <a:lnTo>
                    <a:pt x="0" y="66"/>
                  </a:lnTo>
                  <a:lnTo>
                    <a:pt x="2" y="50"/>
                  </a:lnTo>
                  <a:lnTo>
                    <a:pt x="6" y="38"/>
                  </a:lnTo>
                  <a:lnTo>
                    <a:pt x="12" y="26"/>
                  </a:lnTo>
                  <a:lnTo>
                    <a:pt x="22" y="18"/>
                  </a:lnTo>
                  <a:lnTo>
                    <a:pt x="32" y="10"/>
                  </a:lnTo>
                  <a:lnTo>
                    <a:pt x="44" y="4"/>
                  </a:lnTo>
                  <a:lnTo>
                    <a:pt x="58" y="2"/>
                  </a:lnTo>
                  <a:lnTo>
                    <a:pt x="74" y="0"/>
                  </a:lnTo>
                  <a:lnTo>
                    <a:pt x="74" y="0"/>
                  </a:lnTo>
                  <a:lnTo>
                    <a:pt x="90" y="2"/>
                  </a:lnTo>
                  <a:lnTo>
                    <a:pt x="106" y="6"/>
                  </a:lnTo>
                  <a:lnTo>
                    <a:pt x="118" y="12"/>
                  </a:lnTo>
                  <a:lnTo>
                    <a:pt x="128" y="18"/>
                  </a:lnTo>
                  <a:lnTo>
                    <a:pt x="136" y="28"/>
                  </a:lnTo>
                  <a:lnTo>
                    <a:pt x="142" y="38"/>
                  </a:lnTo>
                  <a:lnTo>
                    <a:pt x="146" y="52"/>
                  </a:lnTo>
                  <a:lnTo>
                    <a:pt x="148" y="66"/>
                  </a:lnTo>
                  <a:lnTo>
                    <a:pt x="148" y="78"/>
                  </a:lnTo>
                  <a:lnTo>
                    <a:pt x="86" y="78"/>
                  </a:lnTo>
                  <a:lnTo>
                    <a:pt x="86" y="54"/>
                  </a:lnTo>
                  <a:lnTo>
                    <a:pt x="86" y="54"/>
                  </a:lnTo>
                  <a:lnTo>
                    <a:pt x="86" y="50"/>
                  </a:lnTo>
                  <a:lnTo>
                    <a:pt x="82" y="46"/>
                  </a:lnTo>
                  <a:lnTo>
                    <a:pt x="78" y="42"/>
                  </a:lnTo>
                  <a:lnTo>
                    <a:pt x="74" y="42"/>
                  </a:lnTo>
                  <a:lnTo>
                    <a:pt x="74" y="42"/>
                  </a:lnTo>
                  <a:lnTo>
                    <a:pt x="68" y="44"/>
                  </a:lnTo>
                  <a:lnTo>
                    <a:pt x="64" y="46"/>
                  </a:lnTo>
                  <a:lnTo>
                    <a:pt x="62" y="50"/>
                  </a:lnTo>
                  <a:lnTo>
                    <a:pt x="62" y="54"/>
                  </a:lnTo>
                  <a:lnTo>
                    <a:pt x="62" y="54"/>
                  </a:lnTo>
                  <a:lnTo>
                    <a:pt x="62" y="146"/>
                  </a:lnTo>
                  <a:lnTo>
                    <a:pt x="62" y="146"/>
                  </a:lnTo>
                  <a:lnTo>
                    <a:pt x="62" y="152"/>
                  </a:lnTo>
                  <a:lnTo>
                    <a:pt x="64" y="156"/>
                  </a:lnTo>
                  <a:lnTo>
                    <a:pt x="68" y="158"/>
                  </a:lnTo>
                  <a:lnTo>
                    <a:pt x="74" y="158"/>
                  </a:lnTo>
                  <a:lnTo>
                    <a:pt x="74" y="158"/>
                  </a:lnTo>
                  <a:lnTo>
                    <a:pt x="78" y="158"/>
                  </a:lnTo>
                  <a:lnTo>
                    <a:pt x="82" y="156"/>
                  </a:lnTo>
                  <a:lnTo>
                    <a:pt x="86" y="152"/>
                  </a:lnTo>
                  <a:lnTo>
                    <a:pt x="86" y="146"/>
                  </a:lnTo>
                  <a:lnTo>
                    <a:pt x="86" y="122"/>
                  </a:lnTo>
                  <a:lnTo>
                    <a:pt x="148" y="12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6"/>
            <p:cNvSpPr>
              <a:spLocks/>
            </p:cNvSpPr>
            <p:nvPr/>
          </p:nvSpPr>
          <p:spPr bwMode="auto">
            <a:xfrm>
              <a:off x="3276600" y="4006850"/>
              <a:ext cx="234950" cy="400050"/>
            </a:xfrm>
            <a:custGeom>
              <a:avLst/>
              <a:gdLst/>
              <a:ahLst/>
              <a:cxnLst>
                <a:cxn ang="0">
                  <a:pos x="60" y="0"/>
                </a:cxn>
                <a:cxn ang="0">
                  <a:pos x="60" y="76"/>
                </a:cxn>
                <a:cxn ang="0">
                  <a:pos x="60" y="76"/>
                </a:cxn>
                <a:cxn ang="0">
                  <a:pos x="60" y="76"/>
                </a:cxn>
                <a:cxn ang="0">
                  <a:pos x="66" y="70"/>
                </a:cxn>
                <a:cxn ang="0">
                  <a:pos x="76" y="64"/>
                </a:cxn>
                <a:cxn ang="0">
                  <a:pos x="86" y="60"/>
                </a:cxn>
                <a:cxn ang="0">
                  <a:pos x="100" y="58"/>
                </a:cxn>
                <a:cxn ang="0">
                  <a:pos x="100" y="58"/>
                </a:cxn>
                <a:cxn ang="0">
                  <a:pos x="112" y="60"/>
                </a:cxn>
                <a:cxn ang="0">
                  <a:pos x="122" y="62"/>
                </a:cxn>
                <a:cxn ang="0">
                  <a:pos x="130" y="66"/>
                </a:cxn>
                <a:cxn ang="0">
                  <a:pos x="136" y="72"/>
                </a:cxn>
                <a:cxn ang="0">
                  <a:pos x="140" y="80"/>
                </a:cxn>
                <a:cxn ang="0">
                  <a:pos x="144" y="88"/>
                </a:cxn>
                <a:cxn ang="0">
                  <a:pos x="146" y="98"/>
                </a:cxn>
                <a:cxn ang="0">
                  <a:pos x="148" y="108"/>
                </a:cxn>
                <a:cxn ang="0">
                  <a:pos x="148" y="108"/>
                </a:cxn>
                <a:cxn ang="0">
                  <a:pos x="148" y="252"/>
                </a:cxn>
                <a:cxn ang="0">
                  <a:pos x="86" y="252"/>
                </a:cxn>
                <a:cxn ang="0">
                  <a:pos x="86" y="252"/>
                </a:cxn>
                <a:cxn ang="0">
                  <a:pos x="86" y="120"/>
                </a:cxn>
                <a:cxn ang="0">
                  <a:pos x="86" y="120"/>
                </a:cxn>
                <a:cxn ang="0">
                  <a:pos x="86" y="114"/>
                </a:cxn>
                <a:cxn ang="0">
                  <a:pos x="82" y="110"/>
                </a:cxn>
                <a:cxn ang="0">
                  <a:pos x="78" y="106"/>
                </a:cxn>
                <a:cxn ang="0">
                  <a:pos x="74" y="106"/>
                </a:cxn>
                <a:cxn ang="0">
                  <a:pos x="74" y="106"/>
                </a:cxn>
                <a:cxn ang="0">
                  <a:pos x="70" y="106"/>
                </a:cxn>
                <a:cxn ang="0">
                  <a:pos x="64" y="110"/>
                </a:cxn>
                <a:cxn ang="0">
                  <a:pos x="62" y="114"/>
                </a:cxn>
                <a:cxn ang="0">
                  <a:pos x="60" y="120"/>
                </a:cxn>
                <a:cxn ang="0">
                  <a:pos x="60" y="120"/>
                </a:cxn>
                <a:cxn ang="0">
                  <a:pos x="60" y="252"/>
                </a:cxn>
                <a:cxn ang="0">
                  <a:pos x="0" y="252"/>
                </a:cxn>
                <a:cxn ang="0">
                  <a:pos x="0" y="0"/>
                </a:cxn>
                <a:cxn ang="0">
                  <a:pos x="60" y="0"/>
                </a:cxn>
              </a:cxnLst>
              <a:rect l="0" t="0" r="r" b="b"/>
              <a:pathLst>
                <a:path w="148" h="252">
                  <a:moveTo>
                    <a:pt x="60" y="0"/>
                  </a:moveTo>
                  <a:lnTo>
                    <a:pt x="60" y="76"/>
                  </a:lnTo>
                  <a:lnTo>
                    <a:pt x="60" y="76"/>
                  </a:lnTo>
                  <a:lnTo>
                    <a:pt x="60" y="76"/>
                  </a:lnTo>
                  <a:lnTo>
                    <a:pt x="66" y="70"/>
                  </a:lnTo>
                  <a:lnTo>
                    <a:pt x="76" y="64"/>
                  </a:lnTo>
                  <a:lnTo>
                    <a:pt x="86" y="60"/>
                  </a:lnTo>
                  <a:lnTo>
                    <a:pt x="100" y="58"/>
                  </a:lnTo>
                  <a:lnTo>
                    <a:pt x="100" y="58"/>
                  </a:lnTo>
                  <a:lnTo>
                    <a:pt x="112" y="60"/>
                  </a:lnTo>
                  <a:lnTo>
                    <a:pt x="122" y="62"/>
                  </a:lnTo>
                  <a:lnTo>
                    <a:pt x="130" y="66"/>
                  </a:lnTo>
                  <a:lnTo>
                    <a:pt x="136" y="72"/>
                  </a:lnTo>
                  <a:lnTo>
                    <a:pt x="140" y="80"/>
                  </a:lnTo>
                  <a:lnTo>
                    <a:pt x="144" y="88"/>
                  </a:lnTo>
                  <a:lnTo>
                    <a:pt x="146" y="98"/>
                  </a:lnTo>
                  <a:lnTo>
                    <a:pt x="148" y="108"/>
                  </a:lnTo>
                  <a:lnTo>
                    <a:pt x="148" y="108"/>
                  </a:lnTo>
                  <a:lnTo>
                    <a:pt x="148" y="252"/>
                  </a:lnTo>
                  <a:lnTo>
                    <a:pt x="86" y="252"/>
                  </a:lnTo>
                  <a:lnTo>
                    <a:pt x="86" y="252"/>
                  </a:lnTo>
                  <a:lnTo>
                    <a:pt x="86" y="120"/>
                  </a:lnTo>
                  <a:lnTo>
                    <a:pt x="86" y="120"/>
                  </a:lnTo>
                  <a:lnTo>
                    <a:pt x="86" y="114"/>
                  </a:lnTo>
                  <a:lnTo>
                    <a:pt x="82" y="110"/>
                  </a:lnTo>
                  <a:lnTo>
                    <a:pt x="78" y="106"/>
                  </a:lnTo>
                  <a:lnTo>
                    <a:pt x="74" y="106"/>
                  </a:lnTo>
                  <a:lnTo>
                    <a:pt x="74" y="106"/>
                  </a:lnTo>
                  <a:lnTo>
                    <a:pt x="70" y="106"/>
                  </a:lnTo>
                  <a:lnTo>
                    <a:pt x="64" y="110"/>
                  </a:lnTo>
                  <a:lnTo>
                    <a:pt x="62" y="114"/>
                  </a:lnTo>
                  <a:lnTo>
                    <a:pt x="60" y="120"/>
                  </a:lnTo>
                  <a:lnTo>
                    <a:pt x="60" y="120"/>
                  </a:lnTo>
                  <a:lnTo>
                    <a:pt x="60" y="252"/>
                  </a:lnTo>
                  <a:lnTo>
                    <a:pt x="0" y="252"/>
                  </a:lnTo>
                  <a:lnTo>
                    <a:pt x="0" y="0"/>
                  </a:lnTo>
                  <a:lnTo>
                    <a:pt x="6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7"/>
            <p:cNvSpPr>
              <a:spLocks/>
            </p:cNvSpPr>
            <p:nvPr/>
          </p:nvSpPr>
          <p:spPr bwMode="auto">
            <a:xfrm>
              <a:off x="3683000" y="3997325"/>
              <a:ext cx="260350" cy="419100"/>
            </a:xfrm>
            <a:custGeom>
              <a:avLst/>
              <a:gdLst/>
              <a:ahLst/>
              <a:cxnLst>
                <a:cxn ang="0">
                  <a:pos x="64" y="196"/>
                </a:cxn>
                <a:cxn ang="0">
                  <a:pos x="68" y="210"/>
                </a:cxn>
                <a:cxn ang="0">
                  <a:pos x="82" y="216"/>
                </a:cxn>
                <a:cxn ang="0">
                  <a:pos x="90" y="216"/>
                </a:cxn>
                <a:cxn ang="0">
                  <a:pos x="98" y="204"/>
                </a:cxn>
                <a:cxn ang="0">
                  <a:pos x="100" y="170"/>
                </a:cxn>
                <a:cxn ang="0">
                  <a:pos x="164" y="190"/>
                </a:cxn>
                <a:cxn ang="0">
                  <a:pos x="162" y="204"/>
                </a:cxn>
                <a:cxn ang="0">
                  <a:pos x="154" y="232"/>
                </a:cxn>
                <a:cxn ang="0">
                  <a:pos x="134" y="252"/>
                </a:cxn>
                <a:cxn ang="0">
                  <a:pos x="102" y="264"/>
                </a:cxn>
                <a:cxn ang="0">
                  <a:pos x="82" y="264"/>
                </a:cxn>
                <a:cxn ang="0">
                  <a:pos x="48" y="260"/>
                </a:cxn>
                <a:cxn ang="0">
                  <a:pos x="22" y="246"/>
                </a:cxn>
                <a:cxn ang="0">
                  <a:pos x="6" y="222"/>
                </a:cxn>
                <a:cxn ang="0">
                  <a:pos x="0" y="190"/>
                </a:cxn>
                <a:cxn ang="0">
                  <a:pos x="0" y="76"/>
                </a:cxn>
                <a:cxn ang="0">
                  <a:pos x="6" y="42"/>
                </a:cxn>
                <a:cxn ang="0">
                  <a:pos x="22" y="18"/>
                </a:cxn>
                <a:cxn ang="0">
                  <a:pos x="48" y="4"/>
                </a:cxn>
                <a:cxn ang="0">
                  <a:pos x="82" y="0"/>
                </a:cxn>
                <a:cxn ang="0">
                  <a:pos x="102" y="2"/>
                </a:cxn>
                <a:cxn ang="0">
                  <a:pos x="134" y="14"/>
                </a:cxn>
                <a:cxn ang="0">
                  <a:pos x="154" y="34"/>
                </a:cxn>
                <a:cxn ang="0">
                  <a:pos x="162" y="60"/>
                </a:cxn>
                <a:cxn ang="0">
                  <a:pos x="164" y="92"/>
                </a:cxn>
                <a:cxn ang="0">
                  <a:pos x="100" y="70"/>
                </a:cxn>
                <a:cxn ang="0">
                  <a:pos x="98" y="60"/>
                </a:cxn>
                <a:cxn ang="0">
                  <a:pos x="90" y="50"/>
                </a:cxn>
                <a:cxn ang="0">
                  <a:pos x="82" y="48"/>
                </a:cxn>
                <a:cxn ang="0">
                  <a:pos x="68" y="54"/>
                </a:cxn>
                <a:cxn ang="0">
                  <a:pos x="64" y="70"/>
                </a:cxn>
              </a:cxnLst>
              <a:rect l="0" t="0" r="r" b="b"/>
              <a:pathLst>
                <a:path w="164" h="264">
                  <a:moveTo>
                    <a:pt x="64" y="196"/>
                  </a:moveTo>
                  <a:lnTo>
                    <a:pt x="64" y="196"/>
                  </a:lnTo>
                  <a:lnTo>
                    <a:pt x="64" y="204"/>
                  </a:lnTo>
                  <a:lnTo>
                    <a:pt x="68" y="210"/>
                  </a:lnTo>
                  <a:lnTo>
                    <a:pt x="72" y="214"/>
                  </a:lnTo>
                  <a:lnTo>
                    <a:pt x="82" y="216"/>
                  </a:lnTo>
                  <a:lnTo>
                    <a:pt x="82" y="216"/>
                  </a:lnTo>
                  <a:lnTo>
                    <a:pt x="90" y="216"/>
                  </a:lnTo>
                  <a:lnTo>
                    <a:pt x="96" y="212"/>
                  </a:lnTo>
                  <a:lnTo>
                    <a:pt x="98" y="204"/>
                  </a:lnTo>
                  <a:lnTo>
                    <a:pt x="100" y="196"/>
                  </a:lnTo>
                  <a:lnTo>
                    <a:pt x="100" y="170"/>
                  </a:lnTo>
                  <a:lnTo>
                    <a:pt x="164" y="170"/>
                  </a:lnTo>
                  <a:lnTo>
                    <a:pt x="164" y="190"/>
                  </a:lnTo>
                  <a:lnTo>
                    <a:pt x="164" y="190"/>
                  </a:lnTo>
                  <a:lnTo>
                    <a:pt x="162" y="204"/>
                  </a:lnTo>
                  <a:lnTo>
                    <a:pt x="158" y="218"/>
                  </a:lnTo>
                  <a:lnTo>
                    <a:pt x="154" y="232"/>
                  </a:lnTo>
                  <a:lnTo>
                    <a:pt x="144" y="242"/>
                  </a:lnTo>
                  <a:lnTo>
                    <a:pt x="134" y="252"/>
                  </a:lnTo>
                  <a:lnTo>
                    <a:pt x="120" y="258"/>
                  </a:lnTo>
                  <a:lnTo>
                    <a:pt x="102" y="264"/>
                  </a:lnTo>
                  <a:lnTo>
                    <a:pt x="82" y="264"/>
                  </a:lnTo>
                  <a:lnTo>
                    <a:pt x="82" y="264"/>
                  </a:lnTo>
                  <a:lnTo>
                    <a:pt x="64" y="264"/>
                  </a:lnTo>
                  <a:lnTo>
                    <a:pt x="48" y="260"/>
                  </a:lnTo>
                  <a:lnTo>
                    <a:pt x="34" y="254"/>
                  </a:lnTo>
                  <a:lnTo>
                    <a:pt x="22" y="246"/>
                  </a:lnTo>
                  <a:lnTo>
                    <a:pt x="12" y="236"/>
                  </a:lnTo>
                  <a:lnTo>
                    <a:pt x="6" y="222"/>
                  </a:lnTo>
                  <a:lnTo>
                    <a:pt x="2" y="208"/>
                  </a:lnTo>
                  <a:lnTo>
                    <a:pt x="0" y="190"/>
                  </a:lnTo>
                  <a:lnTo>
                    <a:pt x="0" y="76"/>
                  </a:lnTo>
                  <a:lnTo>
                    <a:pt x="0" y="76"/>
                  </a:lnTo>
                  <a:lnTo>
                    <a:pt x="2" y="58"/>
                  </a:lnTo>
                  <a:lnTo>
                    <a:pt x="6" y="42"/>
                  </a:lnTo>
                  <a:lnTo>
                    <a:pt x="12" y="30"/>
                  </a:lnTo>
                  <a:lnTo>
                    <a:pt x="22" y="18"/>
                  </a:lnTo>
                  <a:lnTo>
                    <a:pt x="34" y="10"/>
                  </a:lnTo>
                  <a:lnTo>
                    <a:pt x="48" y="4"/>
                  </a:lnTo>
                  <a:lnTo>
                    <a:pt x="64" y="2"/>
                  </a:lnTo>
                  <a:lnTo>
                    <a:pt x="82" y="0"/>
                  </a:lnTo>
                  <a:lnTo>
                    <a:pt x="82" y="0"/>
                  </a:lnTo>
                  <a:lnTo>
                    <a:pt x="102" y="2"/>
                  </a:lnTo>
                  <a:lnTo>
                    <a:pt x="120" y="6"/>
                  </a:lnTo>
                  <a:lnTo>
                    <a:pt x="134" y="14"/>
                  </a:lnTo>
                  <a:lnTo>
                    <a:pt x="144" y="22"/>
                  </a:lnTo>
                  <a:lnTo>
                    <a:pt x="154" y="34"/>
                  </a:lnTo>
                  <a:lnTo>
                    <a:pt x="158" y="46"/>
                  </a:lnTo>
                  <a:lnTo>
                    <a:pt x="162" y="60"/>
                  </a:lnTo>
                  <a:lnTo>
                    <a:pt x="164" y="76"/>
                  </a:lnTo>
                  <a:lnTo>
                    <a:pt x="164" y="92"/>
                  </a:lnTo>
                  <a:lnTo>
                    <a:pt x="100" y="92"/>
                  </a:lnTo>
                  <a:lnTo>
                    <a:pt x="100" y="70"/>
                  </a:lnTo>
                  <a:lnTo>
                    <a:pt x="100" y="70"/>
                  </a:lnTo>
                  <a:lnTo>
                    <a:pt x="98" y="60"/>
                  </a:lnTo>
                  <a:lnTo>
                    <a:pt x="96" y="54"/>
                  </a:lnTo>
                  <a:lnTo>
                    <a:pt x="90" y="50"/>
                  </a:lnTo>
                  <a:lnTo>
                    <a:pt x="82" y="48"/>
                  </a:lnTo>
                  <a:lnTo>
                    <a:pt x="82" y="48"/>
                  </a:lnTo>
                  <a:lnTo>
                    <a:pt x="72" y="50"/>
                  </a:lnTo>
                  <a:lnTo>
                    <a:pt x="68" y="54"/>
                  </a:lnTo>
                  <a:lnTo>
                    <a:pt x="64" y="62"/>
                  </a:lnTo>
                  <a:lnTo>
                    <a:pt x="64" y="70"/>
                  </a:lnTo>
                  <a:lnTo>
                    <a:pt x="64" y="19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8"/>
            <p:cNvSpPr>
              <a:spLocks noEditPoints="1"/>
            </p:cNvSpPr>
            <p:nvPr/>
          </p:nvSpPr>
          <p:spPr bwMode="auto">
            <a:xfrm>
              <a:off x="3990975" y="4098925"/>
              <a:ext cx="222250" cy="317500"/>
            </a:xfrm>
            <a:custGeom>
              <a:avLst/>
              <a:gdLst/>
              <a:ahLst/>
              <a:cxnLst>
                <a:cxn ang="0">
                  <a:pos x="140" y="136"/>
                </a:cxn>
                <a:cxn ang="0">
                  <a:pos x="138" y="150"/>
                </a:cxn>
                <a:cxn ang="0">
                  <a:pos x="130" y="174"/>
                </a:cxn>
                <a:cxn ang="0">
                  <a:pos x="112" y="190"/>
                </a:cxn>
                <a:cxn ang="0">
                  <a:pos x="88" y="198"/>
                </a:cxn>
                <a:cxn ang="0">
                  <a:pos x="70" y="200"/>
                </a:cxn>
                <a:cxn ang="0">
                  <a:pos x="42" y="196"/>
                </a:cxn>
                <a:cxn ang="0">
                  <a:pos x="20" y="184"/>
                </a:cxn>
                <a:cxn ang="0">
                  <a:pos x="6" y="164"/>
                </a:cxn>
                <a:cxn ang="0">
                  <a:pos x="0" y="136"/>
                </a:cxn>
                <a:cxn ang="0">
                  <a:pos x="0" y="66"/>
                </a:cxn>
                <a:cxn ang="0">
                  <a:pos x="6" y="38"/>
                </a:cxn>
                <a:cxn ang="0">
                  <a:pos x="20" y="18"/>
                </a:cxn>
                <a:cxn ang="0">
                  <a:pos x="42" y="4"/>
                </a:cxn>
                <a:cxn ang="0">
                  <a:pos x="70" y="0"/>
                </a:cxn>
                <a:cxn ang="0">
                  <a:pos x="88" y="2"/>
                </a:cxn>
                <a:cxn ang="0">
                  <a:pos x="114" y="12"/>
                </a:cxn>
                <a:cxn ang="0">
                  <a:pos x="130" y="28"/>
                </a:cxn>
                <a:cxn ang="0">
                  <a:pos x="140" y="52"/>
                </a:cxn>
                <a:cxn ang="0">
                  <a:pos x="140" y="114"/>
                </a:cxn>
                <a:cxn ang="0">
                  <a:pos x="58" y="146"/>
                </a:cxn>
                <a:cxn ang="0">
                  <a:pos x="58" y="152"/>
                </a:cxn>
                <a:cxn ang="0">
                  <a:pos x="66" y="158"/>
                </a:cxn>
                <a:cxn ang="0">
                  <a:pos x="70" y="160"/>
                </a:cxn>
                <a:cxn ang="0">
                  <a:pos x="80" y="156"/>
                </a:cxn>
                <a:cxn ang="0">
                  <a:pos x="84" y="146"/>
                </a:cxn>
                <a:cxn ang="0">
                  <a:pos x="140" y="130"/>
                </a:cxn>
                <a:cxn ang="0">
                  <a:pos x="84" y="54"/>
                </a:cxn>
                <a:cxn ang="0">
                  <a:pos x="82" y="48"/>
                </a:cxn>
                <a:cxn ang="0">
                  <a:pos x="76" y="42"/>
                </a:cxn>
                <a:cxn ang="0">
                  <a:pos x="70" y="42"/>
                </a:cxn>
                <a:cxn ang="0">
                  <a:pos x="62" y="44"/>
                </a:cxn>
                <a:cxn ang="0">
                  <a:pos x="58" y="54"/>
                </a:cxn>
                <a:cxn ang="0">
                  <a:pos x="58" y="76"/>
                </a:cxn>
              </a:cxnLst>
              <a:rect l="0" t="0" r="r" b="b"/>
              <a:pathLst>
                <a:path w="140" h="200">
                  <a:moveTo>
                    <a:pt x="140" y="130"/>
                  </a:moveTo>
                  <a:lnTo>
                    <a:pt x="140" y="136"/>
                  </a:lnTo>
                  <a:lnTo>
                    <a:pt x="140" y="136"/>
                  </a:lnTo>
                  <a:lnTo>
                    <a:pt x="138" y="150"/>
                  </a:lnTo>
                  <a:lnTo>
                    <a:pt x="136" y="162"/>
                  </a:lnTo>
                  <a:lnTo>
                    <a:pt x="130" y="174"/>
                  </a:lnTo>
                  <a:lnTo>
                    <a:pt x="122" y="182"/>
                  </a:lnTo>
                  <a:lnTo>
                    <a:pt x="112" y="190"/>
                  </a:lnTo>
                  <a:lnTo>
                    <a:pt x="102" y="196"/>
                  </a:lnTo>
                  <a:lnTo>
                    <a:pt x="88" y="198"/>
                  </a:lnTo>
                  <a:lnTo>
                    <a:pt x="70" y="200"/>
                  </a:lnTo>
                  <a:lnTo>
                    <a:pt x="70" y="200"/>
                  </a:lnTo>
                  <a:lnTo>
                    <a:pt x="56" y="200"/>
                  </a:lnTo>
                  <a:lnTo>
                    <a:pt x="42" y="196"/>
                  </a:lnTo>
                  <a:lnTo>
                    <a:pt x="30" y="192"/>
                  </a:lnTo>
                  <a:lnTo>
                    <a:pt x="20" y="184"/>
                  </a:lnTo>
                  <a:lnTo>
                    <a:pt x="12" y="174"/>
                  </a:lnTo>
                  <a:lnTo>
                    <a:pt x="6" y="164"/>
                  </a:lnTo>
                  <a:lnTo>
                    <a:pt x="2" y="150"/>
                  </a:lnTo>
                  <a:lnTo>
                    <a:pt x="0" y="136"/>
                  </a:lnTo>
                  <a:lnTo>
                    <a:pt x="0" y="66"/>
                  </a:lnTo>
                  <a:lnTo>
                    <a:pt x="0" y="66"/>
                  </a:lnTo>
                  <a:lnTo>
                    <a:pt x="2" y="50"/>
                  </a:lnTo>
                  <a:lnTo>
                    <a:pt x="6" y="38"/>
                  </a:lnTo>
                  <a:lnTo>
                    <a:pt x="12" y="26"/>
                  </a:lnTo>
                  <a:lnTo>
                    <a:pt x="20" y="18"/>
                  </a:lnTo>
                  <a:lnTo>
                    <a:pt x="30" y="10"/>
                  </a:lnTo>
                  <a:lnTo>
                    <a:pt x="42" y="4"/>
                  </a:lnTo>
                  <a:lnTo>
                    <a:pt x="56" y="2"/>
                  </a:lnTo>
                  <a:lnTo>
                    <a:pt x="70" y="0"/>
                  </a:lnTo>
                  <a:lnTo>
                    <a:pt x="70" y="0"/>
                  </a:lnTo>
                  <a:lnTo>
                    <a:pt x="88" y="2"/>
                  </a:lnTo>
                  <a:lnTo>
                    <a:pt x="102" y="6"/>
                  </a:lnTo>
                  <a:lnTo>
                    <a:pt x="114" y="12"/>
                  </a:lnTo>
                  <a:lnTo>
                    <a:pt x="124" y="18"/>
                  </a:lnTo>
                  <a:lnTo>
                    <a:pt x="130" y="28"/>
                  </a:lnTo>
                  <a:lnTo>
                    <a:pt x="136" y="38"/>
                  </a:lnTo>
                  <a:lnTo>
                    <a:pt x="140" y="52"/>
                  </a:lnTo>
                  <a:lnTo>
                    <a:pt x="140" y="66"/>
                  </a:lnTo>
                  <a:lnTo>
                    <a:pt x="140" y="114"/>
                  </a:lnTo>
                  <a:lnTo>
                    <a:pt x="58" y="114"/>
                  </a:lnTo>
                  <a:lnTo>
                    <a:pt x="58" y="146"/>
                  </a:lnTo>
                  <a:lnTo>
                    <a:pt x="58" y="146"/>
                  </a:lnTo>
                  <a:lnTo>
                    <a:pt x="58" y="152"/>
                  </a:lnTo>
                  <a:lnTo>
                    <a:pt x="62" y="156"/>
                  </a:lnTo>
                  <a:lnTo>
                    <a:pt x="66" y="158"/>
                  </a:lnTo>
                  <a:lnTo>
                    <a:pt x="70" y="160"/>
                  </a:lnTo>
                  <a:lnTo>
                    <a:pt x="70" y="160"/>
                  </a:lnTo>
                  <a:lnTo>
                    <a:pt x="76" y="158"/>
                  </a:lnTo>
                  <a:lnTo>
                    <a:pt x="80" y="156"/>
                  </a:lnTo>
                  <a:lnTo>
                    <a:pt x="82" y="152"/>
                  </a:lnTo>
                  <a:lnTo>
                    <a:pt x="84" y="146"/>
                  </a:lnTo>
                  <a:lnTo>
                    <a:pt x="84" y="130"/>
                  </a:lnTo>
                  <a:lnTo>
                    <a:pt x="140" y="130"/>
                  </a:lnTo>
                  <a:close/>
                  <a:moveTo>
                    <a:pt x="84" y="76"/>
                  </a:moveTo>
                  <a:lnTo>
                    <a:pt x="84" y="54"/>
                  </a:lnTo>
                  <a:lnTo>
                    <a:pt x="84" y="54"/>
                  </a:lnTo>
                  <a:lnTo>
                    <a:pt x="82" y="48"/>
                  </a:lnTo>
                  <a:lnTo>
                    <a:pt x="80" y="44"/>
                  </a:lnTo>
                  <a:lnTo>
                    <a:pt x="76" y="42"/>
                  </a:lnTo>
                  <a:lnTo>
                    <a:pt x="70" y="42"/>
                  </a:lnTo>
                  <a:lnTo>
                    <a:pt x="70" y="42"/>
                  </a:lnTo>
                  <a:lnTo>
                    <a:pt x="66" y="42"/>
                  </a:lnTo>
                  <a:lnTo>
                    <a:pt x="62" y="44"/>
                  </a:lnTo>
                  <a:lnTo>
                    <a:pt x="58" y="50"/>
                  </a:lnTo>
                  <a:lnTo>
                    <a:pt x="58" y="54"/>
                  </a:lnTo>
                  <a:lnTo>
                    <a:pt x="58" y="54"/>
                  </a:lnTo>
                  <a:lnTo>
                    <a:pt x="58" y="76"/>
                  </a:lnTo>
                  <a:lnTo>
                    <a:pt x="84" y="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9"/>
            <p:cNvSpPr>
              <a:spLocks/>
            </p:cNvSpPr>
            <p:nvPr/>
          </p:nvSpPr>
          <p:spPr bwMode="auto">
            <a:xfrm>
              <a:off x="4267200" y="4098925"/>
              <a:ext cx="234950" cy="307975"/>
            </a:xfrm>
            <a:custGeom>
              <a:avLst/>
              <a:gdLst/>
              <a:ahLst/>
              <a:cxnLst>
                <a:cxn ang="0">
                  <a:pos x="54" y="6"/>
                </a:cxn>
                <a:cxn ang="0">
                  <a:pos x="54" y="24"/>
                </a:cxn>
                <a:cxn ang="0">
                  <a:pos x="56" y="24"/>
                </a:cxn>
                <a:cxn ang="0">
                  <a:pos x="56" y="24"/>
                </a:cxn>
                <a:cxn ang="0">
                  <a:pos x="62" y="16"/>
                </a:cxn>
                <a:cxn ang="0">
                  <a:pos x="70" y="10"/>
                </a:cxn>
                <a:cxn ang="0">
                  <a:pos x="84" y="4"/>
                </a:cxn>
                <a:cxn ang="0">
                  <a:pos x="92" y="2"/>
                </a:cxn>
                <a:cxn ang="0">
                  <a:pos x="100" y="0"/>
                </a:cxn>
                <a:cxn ang="0">
                  <a:pos x="100" y="0"/>
                </a:cxn>
                <a:cxn ang="0">
                  <a:pos x="112" y="2"/>
                </a:cxn>
                <a:cxn ang="0">
                  <a:pos x="120" y="4"/>
                </a:cxn>
                <a:cxn ang="0">
                  <a:pos x="128" y="10"/>
                </a:cxn>
                <a:cxn ang="0">
                  <a:pos x="136" y="16"/>
                </a:cxn>
                <a:cxn ang="0">
                  <a:pos x="140" y="22"/>
                </a:cxn>
                <a:cxn ang="0">
                  <a:pos x="144" y="32"/>
                </a:cxn>
                <a:cxn ang="0">
                  <a:pos x="146" y="40"/>
                </a:cxn>
                <a:cxn ang="0">
                  <a:pos x="148" y="50"/>
                </a:cxn>
                <a:cxn ang="0">
                  <a:pos x="148" y="50"/>
                </a:cxn>
                <a:cxn ang="0">
                  <a:pos x="148" y="194"/>
                </a:cxn>
                <a:cxn ang="0">
                  <a:pos x="86" y="194"/>
                </a:cxn>
                <a:cxn ang="0">
                  <a:pos x="86" y="194"/>
                </a:cxn>
                <a:cxn ang="0">
                  <a:pos x="86" y="64"/>
                </a:cxn>
                <a:cxn ang="0">
                  <a:pos x="86" y="64"/>
                </a:cxn>
                <a:cxn ang="0">
                  <a:pos x="86" y="56"/>
                </a:cxn>
                <a:cxn ang="0">
                  <a:pos x="84" y="52"/>
                </a:cxn>
                <a:cxn ang="0">
                  <a:pos x="78" y="50"/>
                </a:cxn>
                <a:cxn ang="0">
                  <a:pos x="74" y="48"/>
                </a:cxn>
                <a:cxn ang="0">
                  <a:pos x="74" y="48"/>
                </a:cxn>
                <a:cxn ang="0">
                  <a:pos x="70" y="50"/>
                </a:cxn>
                <a:cxn ang="0">
                  <a:pos x="66" y="52"/>
                </a:cxn>
                <a:cxn ang="0">
                  <a:pos x="62" y="56"/>
                </a:cxn>
                <a:cxn ang="0">
                  <a:pos x="60" y="62"/>
                </a:cxn>
                <a:cxn ang="0">
                  <a:pos x="60" y="194"/>
                </a:cxn>
                <a:cxn ang="0">
                  <a:pos x="0" y="194"/>
                </a:cxn>
                <a:cxn ang="0">
                  <a:pos x="0" y="6"/>
                </a:cxn>
                <a:cxn ang="0">
                  <a:pos x="54" y="6"/>
                </a:cxn>
              </a:cxnLst>
              <a:rect l="0" t="0" r="r" b="b"/>
              <a:pathLst>
                <a:path w="148" h="194">
                  <a:moveTo>
                    <a:pt x="54" y="6"/>
                  </a:moveTo>
                  <a:lnTo>
                    <a:pt x="54" y="24"/>
                  </a:lnTo>
                  <a:lnTo>
                    <a:pt x="56" y="24"/>
                  </a:lnTo>
                  <a:lnTo>
                    <a:pt x="56" y="24"/>
                  </a:lnTo>
                  <a:lnTo>
                    <a:pt x="62" y="16"/>
                  </a:lnTo>
                  <a:lnTo>
                    <a:pt x="70" y="10"/>
                  </a:lnTo>
                  <a:lnTo>
                    <a:pt x="84" y="4"/>
                  </a:lnTo>
                  <a:lnTo>
                    <a:pt x="92" y="2"/>
                  </a:lnTo>
                  <a:lnTo>
                    <a:pt x="100" y="0"/>
                  </a:lnTo>
                  <a:lnTo>
                    <a:pt x="100" y="0"/>
                  </a:lnTo>
                  <a:lnTo>
                    <a:pt x="112" y="2"/>
                  </a:lnTo>
                  <a:lnTo>
                    <a:pt x="120" y="4"/>
                  </a:lnTo>
                  <a:lnTo>
                    <a:pt x="128" y="10"/>
                  </a:lnTo>
                  <a:lnTo>
                    <a:pt x="136" y="16"/>
                  </a:lnTo>
                  <a:lnTo>
                    <a:pt x="140" y="22"/>
                  </a:lnTo>
                  <a:lnTo>
                    <a:pt x="144" y="32"/>
                  </a:lnTo>
                  <a:lnTo>
                    <a:pt x="146" y="40"/>
                  </a:lnTo>
                  <a:lnTo>
                    <a:pt x="148" y="50"/>
                  </a:lnTo>
                  <a:lnTo>
                    <a:pt x="148" y="50"/>
                  </a:lnTo>
                  <a:lnTo>
                    <a:pt x="148" y="194"/>
                  </a:lnTo>
                  <a:lnTo>
                    <a:pt x="86" y="194"/>
                  </a:lnTo>
                  <a:lnTo>
                    <a:pt x="86" y="194"/>
                  </a:lnTo>
                  <a:lnTo>
                    <a:pt x="86" y="64"/>
                  </a:lnTo>
                  <a:lnTo>
                    <a:pt x="86" y="64"/>
                  </a:lnTo>
                  <a:lnTo>
                    <a:pt x="86" y="56"/>
                  </a:lnTo>
                  <a:lnTo>
                    <a:pt x="84" y="52"/>
                  </a:lnTo>
                  <a:lnTo>
                    <a:pt x="78" y="50"/>
                  </a:lnTo>
                  <a:lnTo>
                    <a:pt x="74" y="48"/>
                  </a:lnTo>
                  <a:lnTo>
                    <a:pt x="74" y="48"/>
                  </a:lnTo>
                  <a:lnTo>
                    <a:pt x="70" y="50"/>
                  </a:lnTo>
                  <a:lnTo>
                    <a:pt x="66" y="52"/>
                  </a:lnTo>
                  <a:lnTo>
                    <a:pt x="62" y="56"/>
                  </a:lnTo>
                  <a:lnTo>
                    <a:pt x="60" y="62"/>
                  </a:lnTo>
                  <a:lnTo>
                    <a:pt x="60" y="194"/>
                  </a:lnTo>
                  <a:lnTo>
                    <a:pt x="0" y="194"/>
                  </a:lnTo>
                  <a:lnTo>
                    <a:pt x="0" y="6"/>
                  </a:lnTo>
                  <a:lnTo>
                    <a:pt x="54" y="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80"/>
            <p:cNvSpPr>
              <a:spLocks/>
            </p:cNvSpPr>
            <p:nvPr/>
          </p:nvSpPr>
          <p:spPr bwMode="auto">
            <a:xfrm>
              <a:off x="4543425" y="4019550"/>
              <a:ext cx="165100" cy="390525"/>
            </a:xfrm>
            <a:custGeom>
              <a:avLst/>
              <a:gdLst/>
              <a:ahLst/>
              <a:cxnLst>
                <a:cxn ang="0">
                  <a:pos x="0" y="94"/>
                </a:cxn>
                <a:cxn ang="0">
                  <a:pos x="0" y="56"/>
                </a:cxn>
                <a:cxn ang="0">
                  <a:pos x="18" y="56"/>
                </a:cxn>
                <a:cxn ang="0">
                  <a:pos x="18" y="0"/>
                </a:cxn>
                <a:cxn ang="0">
                  <a:pos x="78" y="0"/>
                </a:cxn>
                <a:cxn ang="0">
                  <a:pos x="78" y="56"/>
                </a:cxn>
                <a:cxn ang="0">
                  <a:pos x="104" y="56"/>
                </a:cxn>
                <a:cxn ang="0">
                  <a:pos x="104" y="94"/>
                </a:cxn>
                <a:cxn ang="0">
                  <a:pos x="78" y="94"/>
                </a:cxn>
                <a:cxn ang="0">
                  <a:pos x="78" y="190"/>
                </a:cxn>
                <a:cxn ang="0">
                  <a:pos x="78" y="190"/>
                </a:cxn>
                <a:cxn ang="0">
                  <a:pos x="80" y="198"/>
                </a:cxn>
                <a:cxn ang="0">
                  <a:pos x="84" y="202"/>
                </a:cxn>
                <a:cxn ang="0">
                  <a:pos x="88" y="206"/>
                </a:cxn>
                <a:cxn ang="0">
                  <a:pos x="96" y="206"/>
                </a:cxn>
                <a:cxn ang="0">
                  <a:pos x="96" y="206"/>
                </a:cxn>
                <a:cxn ang="0">
                  <a:pos x="104" y="206"/>
                </a:cxn>
                <a:cxn ang="0">
                  <a:pos x="104" y="246"/>
                </a:cxn>
                <a:cxn ang="0">
                  <a:pos x="104" y="246"/>
                </a:cxn>
                <a:cxn ang="0">
                  <a:pos x="70" y="246"/>
                </a:cxn>
                <a:cxn ang="0">
                  <a:pos x="70" y="246"/>
                </a:cxn>
                <a:cxn ang="0">
                  <a:pos x="58" y="244"/>
                </a:cxn>
                <a:cxn ang="0">
                  <a:pos x="48" y="242"/>
                </a:cxn>
                <a:cxn ang="0">
                  <a:pos x="38" y="238"/>
                </a:cxn>
                <a:cxn ang="0">
                  <a:pos x="32" y="232"/>
                </a:cxn>
                <a:cxn ang="0">
                  <a:pos x="26" y="226"/>
                </a:cxn>
                <a:cxn ang="0">
                  <a:pos x="20" y="218"/>
                </a:cxn>
                <a:cxn ang="0">
                  <a:pos x="18" y="208"/>
                </a:cxn>
                <a:cxn ang="0">
                  <a:pos x="18" y="198"/>
                </a:cxn>
                <a:cxn ang="0">
                  <a:pos x="18" y="94"/>
                </a:cxn>
                <a:cxn ang="0">
                  <a:pos x="0" y="94"/>
                </a:cxn>
              </a:cxnLst>
              <a:rect l="0" t="0" r="r" b="b"/>
              <a:pathLst>
                <a:path w="104" h="246">
                  <a:moveTo>
                    <a:pt x="0" y="94"/>
                  </a:moveTo>
                  <a:lnTo>
                    <a:pt x="0" y="56"/>
                  </a:lnTo>
                  <a:lnTo>
                    <a:pt x="18" y="56"/>
                  </a:lnTo>
                  <a:lnTo>
                    <a:pt x="18" y="0"/>
                  </a:lnTo>
                  <a:lnTo>
                    <a:pt x="78" y="0"/>
                  </a:lnTo>
                  <a:lnTo>
                    <a:pt x="78" y="56"/>
                  </a:lnTo>
                  <a:lnTo>
                    <a:pt x="104" y="56"/>
                  </a:lnTo>
                  <a:lnTo>
                    <a:pt x="104" y="94"/>
                  </a:lnTo>
                  <a:lnTo>
                    <a:pt x="78" y="94"/>
                  </a:lnTo>
                  <a:lnTo>
                    <a:pt x="78" y="190"/>
                  </a:lnTo>
                  <a:lnTo>
                    <a:pt x="78" y="190"/>
                  </a:lnTo>
                  <a:lnTo>
                    <a:pt x="80" y="198"/>
                  </a:lnTo>
                  <a:lnTo>
                    <a:pt x="84" y="202"/>
                  </a:lnTo>
                  <a:lnTo>
                    <a:pt x="88" y="206"/>
                  </a:lnTo>
                  <a:lnTo>
                    <a:pt x="96" y="206"/>
                  </a:lnTo>
                  <a:lnTo>
                    <a:pt x="96" y="206"/>
                  </a:lnTo>
                  <a:lnTo>
                    <a:pt x="104" y="206"/>
                  </a:lnTo>
                  <a:lnTo>
                    <a:pt x="104" y="246"/>
                  </a:lnTo>
                  <a:lnTo>
                    <a:pt x="104" y="246"/>
                  </a:lnTo>
                  <a:lnTo>
                    <a:pt x="70" y="246"/>
                  </a:lnTo>
                  <a:lnTo>
                    <a:pt x="70" y="246"/>
                  </a:lnTo>
                  <a:lnTo>
                    <a:pt x="58" y="244"/>
                  </a:lnTo>
                  <a:lnTo>
                    <a:pt x="48" y="242"/>
                  </a:lnTo>
                  <a:lnTo>
                    <a:pt x="38" y="238"/>
                  </a:lnTo>
                  <a:lnTo>
                    <a:pt x="32" y="232"/>
                  </a:lnTo>
                  <a:lnTo>
                    <a:pt x="26" y="226"/>
                  </a:lnTo>
                  <a:lnTo>
                    <a:pt x="20" y="218"/>
                  </a:lnTo>
                  <a:lnTo>
                    <a:pt x="18" y="208"/>
                  </a:lnTo>
                  <a:lnTo>
                    <a:pt x="18" y="198"/>
                  </a:lnTo>
                  <a:lnTo>
                    <a:pt x="18" y="94"/>
                  </a:lnTo>
                  <a:lnTo>
                    <a:pt x="0" y="9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81"/>
            <p:cNvSpPr>
              <a:spLocks noEditPoints="1"/>
            </p:cNvSpPr>
            <p:nvPr/>
          </p:nvSpPr>
          <p:spPr bwMode="auto">
            <a:xfrm>
              <a:off x="4740275" y="4098925"/>
              <a:ext cx="219075" cy="317500"/>
            </a:xfrm>
            <a:custGeom>
              <a:avLst/>
              <a:gdLst/>
              <a:ahLst/>
              <a:cxnLst>
                <a:cxn ang="0">
                  <a:pos x="138" y="136"/>
                </a:cxn>
                <a:cxn ang="0">
                  <a:pos x="136" y="150"/>
                </a:cxn>
                <a:cxn ang="0">
                  <a:pos x="128" y="174"/>
                </a:cxn>
                <a:cxn ang="0">
                  <a:pos x="112" y="190"/>
                </a:cxn>
                <a:cxn ang="0">
                  <a:pos x="86" y="198"/>
                </a:cxn>
                <a:cxn ang="0">
                  <a:pos x="70" y="200"/>
                </a:cxn>
                <a:cxn ang="0">
                  <a:pos x="40" y="196"/>
                </a:cxn>
                <a:cxn ang="0">
                  <a:pos x="18" y="184"/>
                </a:cxn>
                <a:cxn ang="0">
                  <a:pos x="4" y="164"/>
                </a:cxn>
                <a:cxn ang="0">
                  <a:pos x="0" y="136"/>
                </a:cxn>
                <a:cxn ang="0">
                  <a:pos x="0" y="66"/>
                </a:cxn>
                <a:cxn ang="0">
                  <a:pos x="4" y="38"/>
                </a:cxn>
                <a:cxn ang="0">
                  <a:pos x="18" y="18"/>
                </a:cxn>
                <a:cxn ang="0">
                  <a:pos x="40" y="4"/>
                </a:cxn>
                <a:cxn ang="0">
                  <a:pos x="70" y="0"/>
                </a:cxn>
                <a:cxn ang="0">
                  <a:pos x="86" y="2"/>
                </a:cxn>
                <a:cxn ang="0">
                  <a:pos x="112" y="12"/>
                </a:cxn>
                <a:cxn ang="0">
                  <a:pos x="130" y="28"/>
                </a:cxn>
                <a:cxn ang="0">
                  <a:pos x="138" y="52"/>
                </a:cxn>
                <a:cxn ang="0">
                  <a:pos x="138" y="114"/>
                </a:cxn>
                <a:cxn ang="0">
                  <a:pos x="56" y="146"/>
                </a:cxn>
                <a:cxn ang="0">
                  <a:pos x="56" y="152"/>
                </a:cxn>
                <a:cxn ang="0">
                  <a:pos x="64" y="158"/>
                </a:cxn>
                <a:cxn ang="0">
                  <a:pos x="70" y="160"/>
                </a:cxn>
                <a:cxn ang="0">
                  <a:pos x="78" y="156"/>
                </a:cxn>
                <a:cxn ang="0">
                  <a:pos x="82" y="146"/>
                </a:cxn>
                <a:cxn ang="0">
                  <a:pos x="138" y="130"/>
                </a:cxn>
                <a:cxn ang="0">
                  <a:pos x="82" y="54"/>
                </a:cxn>
                <a:cxn ang="0">
                  <a:pos x="82" y="48"/>
                </a:cxn>
                <a:cxn ang="0">
                  <a:pos x="74" y="42"/>
                </a:cxn>
                <a:cxn ang="0">
                  <a:pos x="70" y="42"/>
                </a:cxn>
                <a:cxn ang="0">
                  <a:pos x="60" y="44"/>
                </a:cxn>
                <a:cxn ang="0">
                  <a:pos x="56" y="54"/>
                </a:cxn>
                <a:cxn ang="0">
                  <a:pos x="56" y="76"/>
                </a:cxn>
              </a:cxnLst>
              <a:rect l="0" t="0" r="r" b="b"/>
              <a:pathLst>
                <a:path w="138" h="200">
                  <a:moveTo>
                    <a:pt x="138" y="130"/>
                  </a:moveTo>
                  <a:lnTo>
                    <a:pt x="138" y="136"/>
                  </a:lnTo>
                  <a:lnTo>
                    <a:pt x="138" y="136"/>
                  </a:lnTo>
                  <a:lnTo>
                    <a:pt x="136" y="150"/>
                  </a:lnTo>
                  <a:lnTo>
                    <a:pt x="134" y="162"/>
                  </a:lnTo>
                  <a:lnTo>
                    <a:pt x="128" y="174"/>
                  </a:lnTo>
                  <a:lnTo>
                    <a:pt x="122" y="182"/>
                  </a:lnTo>
                  <a:lnTo>
                    <a:pt x="112" y="190"/>
                  </a:lnTo>
                  <a:lnTo>
                    <a:pt x="100" y="196"/>
                  </a:lnTo>
                  <a:lnTo>
                    <a:pt x="86" y="198"/>
                  </a:lnTo>
                  <a:lnTo>
                    <a:pt x="70" y="200"/>
                  </a:lnTo>
                  <a:lnTo>
                    <a:pt x="70" y="200"/>
                  </a:lnTo>
                  <a:lnTo>
                    <a:pt x="54" y="200"/>
                  </a:lnTo>
                  <a:lnTo>
                    <a:pt x="40" y="196"/>
                  </a:lnTo>
                  <a:lnTo>
                    <a:pt x="28" y="192"/>
                  </a:lnTo>
                  <a:lnTo>
                    <a:pt x="18" y="184"/>
                  </a:lnTo>
                  <a:lnTo>
                    <a:pt x="10" y="174"/>
                  </a:lnTo>
                  <a:lnTo>
                    <a:pt x="4" y="164"/>
                  </a:lnTo>
                  <a:lnTo>
                    <a:pt x="0" y="150"/>
                  </a:lnTo>
                  <a:lnTo>
                    <a:pt x="0" y="136"/>
                  </a:lnTo>
                  <a:lnTo>
                    <a:pt x="0" y="66"/>
                  </a:lnTo>
                  <a:lnTo>
                    <a:pt x="0" y="66"/>
                  </a:lnTo>
                  <a:lnTo>
                    <a:pt x="0" y="50"/>
                  </a:lnTo>
                  <a:lnTo>
                    <a:pt x="4" y="38"/>
                  </a:lnTo>
                  <a:lnTo>
                    <a:pt x="10" y="26"/>
                  </a:lnTo>
                  <a:lnTo>
                    <a:pt x="18" y="18"/>
                  </a:lnTo>
                  <a:lnTo>
                    <a:pt x="28" y="10"/>
                  </a:lnTo>
                  <a:lnTo>
                    <a:pt x="40" y="4"/>
                  </a:lnTo>
                  <a:lnTo>
                    <a:pt x="54" y="2"/>
                  </a:lnTo>
                  <a:lnTo>
                    <a:pt x="70" y="0"/>
                  </a:lnTo>
                  <a:lnTo>
                    <a:pt x="70" y="0"/>
                  </a:lnTo>
                  <a:lnTo>
                    <a:pt x="86" y="2"/>
                  </a:lnTo>
                  <a:lnTo>
                    <a:pt x="100" y="6"/>
                  </a:lnTo>
                  <a:lnTo>
                    <a:pt x="112" y="12"/>
                  </a:lnTo>
                  <a:lnTo>
                    <a:pt x="122" y="18"/>
                  </a:lnTo>
                  <a:lnTo>
                    <a:pt x="130" y="28"/>
                  </a:lnTo>
                  <a:lnTo>
                    <a:pt x="134" y="38"/>
                  </a:lnTo>
                  <a:lnTo>
                    <a:pt x="138" y="52"/>
                  </a:lnTo>
                  <a:lnTo>
                    <a:pt x="138" y="66"/>
                  </a:lnTo>
                  <a:lnTo>
                    <a:pt x="138" y="114"/>
                  </a:lnTo>
                  <a:lnTo>
                    <a:pt x="56" y="114"/>
                  </a:lnTo>
                  <a:lnTo>
                    <a:pt x="56" y="146"/>
                  </a:lnTo>
                  <a:lnTo>
                    <a:pt x="56" y="146"/>
                  </a:lnTo>
                  <a:lnTo>
                    <a:pt x="56" y="152"/>
                  </a:lnTo>
                  <a:lnTo>
                    <a:pt x="60" y="156"/>
                  </a:lnTo>
                  <a:lnTo>
                    <a:pt x="64" y="158"/>
                  </a:lnTo>
                  <a:lnTo>
                    <a:pt x="70" y="160"/>
                  </a:lnTo>
                  <a:lnTo>
                    <a:pt x="70" y="160"/>
                  </a:lnTo>
                  <a:lnTo>
                    <a:pt x="74" y="158"/>
                  </a:lnTo>
                  <a:lnTo>
                    <a:pt x="78" y="156"/>
                  </a:lnTo>
                  <a:lnTo>
                    <a:pt x="82" y="152"/>
                  </a:lnTo>
                  <a:lnTo>
                    <a:pt x="82" y="146"/>
                  </a:lnTo>
                  <a:lnTo>
                    <a:pt x="82" y="130"/>
                  </a:lnTo>
                  <a:lnTo>
                    <a:pt x="138" y="130"/>
                  </a:lnTo>
                  <a:close/>
                  <a:moveTo>
                    <a:pt x="82" y="76"/>
                  </a:moveTo>
                  <a:lnTo>
                    <a:pt x="82" y="54"/>
                  </a:lnTo>
                  <a:lnTo>
                    <a:pt x="82" y="54"/>
                  </a:lnTo>
                  <a:lnTo>
                    <a:pt x="82" y="48"/>
                  </a:lnTo>
                  <a:lnTo>
                    <a:pt x="78" y="44"/>
                  </a:lnTo>
                  <a:lnTo>
                    <a:pt x="74" y="42"/>
                  </a:lnTo>
                  <a:lnTo>
                    <a:pt x="70" y="42"/>
                  </a:lnTo>
                  <a:lnTo>
                    <a:pt x="70" y="42"/>
                  </a:lnTo>
                  <a:lnTo>
                    <a:pt x="64" y="42"/>
                  </a:lnTo>
                  <a:lnTo>
                    <a:pt x="60" y="44"/>
                  </a:lnTo>
                  <a:lnTo>
                    <a:pt x="56" y="50"/>
                  </a:lnTo>
                  <a:lnTo>
                    <a:pt x="56" y="54"/>
                  </a:lnTo>
                  <a:lnTo>
                    <a:pt x="56" y="54"/>
                  </a:lnTo>
                  <a:lnTo>
                    <a:pt x="56" y="76"/>
                  </a:lnTo>
                  <a:lnTo>
                    <a:pt x="82" y="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82"/>
            <p:cNvSpPr>
              <a:spLocks/>
            </p:cNvSpPr>
            <p:nvPr/>
          </p:nvSpPr>
          <p:spPr bwMode="auto">
            <a:xfrm>
              <a:off x="5006975" y="4102100"/>
              <a:ext cx="155575" cy="304800"/>
            </a:xfrm>
            <a:custGeom>
              <a:avLst/>
              <a:gdLst/>
              <a:ahLst/>
              <a:cxnLst>
                <a:cxn ang="0">
                  <a:pos x="52" y="4"/>
                </a:cxn>
                <a:cxn ang="0">
                  <a:pos x="52" y="30"/>
                </a:cxn>
                <a:cxn ang="0">
                  <a:pos x="54" y="30"/>
                </a:cxn>
                <a:cxn ang="0">
                  <a:pos x="54" y="30"/>
                </a:cxn>
                <a:cxn ang="0">
                  <a:pos x="60" y="18"/>
                </a:cxn>
                <a:cxn ang="0">
                  <a:pos x="72" y="10"/>
                </a:cxn>
                <a:cxn ang="0">
                  <a:pos x="84" y="4"/>
                </a:cxn>
                <a:cxn ang="0">
                  <a:pos x="98" y="0"/>
                </a:cxn>
                <a:cxn ang="0">
                  <a:pos x="98" y="62"/>
                </a:cxn>
                <a:cxn ang="0">
                  <a:pos x="98" y="62"/>
                </a:cxn>
                <a:cxn ang="0">
                  <a:pos x="92" y="62"/>
                </a:cxn>
                <a:cxn ang="0">
                  <a:pos x="92" y="62"/>
                </a:cxn>
                <a:cxn ang="0">
                  <a:pos x="84" y="62"/>
                </a:cxn>
                <a:cxn ang="0">
                  <a:pos x="78" y="64"/>
                </a:cxn>
                <a:cxn ang="0">
                  <a:pos x="72" y="66"/>
                </a:cxn>
                <a:cxn ang="0">
                  <a:pos x="68" y="70"/>
                </a:cxn>
                <a:cxn ang="0">
                  <a:pos x="62" y="78"/>
                </a:cxn>
                <a:cxn ang="0">
                  <a:pos x="60" y="90"/>
                </a:cxn>
                <a:cxn ang="0">
                  <a:pos x="60" y="192"/>
                </a:cxn>
                <a:cxn ang="0">
                  <a:pos x="0" y="192"/>
                </a:cxn>
                <a:cxn ang="0">
                  <a:pos x="0" y="4"/>
                </a:cxn>
                <a:cxn ang="0">
                  <a:pos x="52" y="4"/>
                </a:cxn>
              </a:cxnLst>
              <a:rect l="0" t="0" r="r" b="b"/>
              <a:pathLst>
                <a:path w="98" h="192">
                  <a:moveTo>
                    <a:pt x="52" y="4"/>
                  </a:moveTo>
                  <a:lnTo>
                    <a:pt x="52" y="30"/>
                  </a:lnTo>
                  <a:lnTo>
                    <a:pt x="54" y="30"/>
                  </a:lnTo>
                  <a:lnTo>
                    <a:pt x="54" y="30"/>
                  </a:lnTo>
                  <a:lnTo>
                    <a:pt x="60" y="18"/>
                  </a:lnTo>
                  <a:lnTo>
                    <a:pt x="72" y="10"/>
                  </a:lnTo>
                  <a:lnTo>
                    <a:pt x="84" y="4"/>
                  </a:lnTo>
                  <a:lnTo>
                    <a:pt x="98" y="0"/>
                  </a:lnTo>
                  <a:lnTo>
                    <a:pt x="98" y="62"/>
                  </a:lnTo>
                  <a:lnTo>
                    <a:pt x="98" y="62"/>
                  </a:lnTo>
                  <a:lnTo>
                    <a:pt x="92" y="62"/>
                  </a:lnTo>
                  <a:lnTo>
                    <a:pt x="92" y="62"/>
                  </a:lnTo>
                  <a:lnTo>
                    <a:pt x="84" y="62"/>
                  </a:lnTo>
                  <a:lnTo>
                    <a:pt x="78" y="64"/>
                  </a:lnTo>
                  <a:lnTo>
                    <a:pt x="72" y="66"/>
                  </a:lnTo>
                  <a:lnTo>
                    <a:pt x="68" y="70"/>
                  </a:lnTo>
                  <a:lnTo>
                    <a:pt x="62" y="78"/>
                  </a:lnTo>
                  <a:lnTo>
                    <a:pt x="60" y="90"/>
                  </a:lnTo>
                  <a:lnTo>
                    <a:pt x="60" y="192"/>
                  </a:lnTo>
                  <a:lnTo>
                    <a:pt x="0" y="192"/>
                  </a:lnTo>
                  <a:lnTo>
                    <a:pt x="0" y="4"/>
                  </a:lnTo>
                  <a:lnTo>
                    <a:pt x="52" y="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83"/>
            <p:cNvSpPr>
              <a:spLocks noEditPoints="1"/>
            </p:cNvSpPr>
            <p:nvPr/>
          </p:nvSpPr>
          <p:spPr bwMode="auto">
            <a:xfrm>
              <a:off x="0" y="3429000"/>
              <a:ext cx="1079500" cy="1079500"/>
            </a:xfrm>
            <a:custGeom>
              <a:avLst/>
              <a:gdLst/>
              <a:ahLst/>
              <a:cxnLst>
                <a:cxn ang="0">
                  <a:pos x="668" y="248"/>
                </a:cxn>
                <a:cxn ang="0">
                  <a:pos x="452" y="270"/>
                </a:cxn>
                <a:cxn ang="0">
                  <a:pos x="644" y="188"/>
                </a:cxn>
                <a:cxn ang="0">
                  <a:pos x="596" y="116"/>
                </a:cxn>
                <a:cxn ang="0">
                  <a:pos x="426" y="240"/>
                </a:cxn>
                <a:cxn ang="0">
                  <a:pos x="394" y="220"/>
                </a:cxn>
                <a:cxn ang="0">
                  <a:pos x="528" y="56"/>
                </a:cxn>
                <a:cxn ang="0">
                  <a:pos x="394" y="220"/>
                </a:cxn>
                <a:cxn ang="0">
                  <a:pos x="390" y="218"/>
                </a:cxn>
                <a:cxn ang="0">
                  <a:pos x="414" y="8"/>
                </a:cxn>
                <a:cxn ang="0">
                  <a:pos x="340" y="0"/>
                </a:cxn>
                <a:cxn ang="0">
                  <a:pos x="326" y="210"/>
                </a:cxn>
                <a:cxn ang="0">
                  <a:pos x="358" y="0"/>
                </a:cxn>
                <a:cxn ang="0">
                  <a:pos x="490" y="644"/>
                </a:cxn>
                <a:cxn ang="0">
                  <a:pos x="550" y="606"/>
                </a:cxn>
                <a:cxn ang="0">
                  <a:pos x="570" y="590"/>
                </a:cxn>
                <a:cxn ang="0">
                  <a:pos x="618" y="534"/>
                </a:cxn>
                <a:cxn ang="0">
                  <a:pos x="632" y="514"/>
                </a:cxn>
                <a:cxn ang="0">
                  <a:pos x="664" y="442"/>
                </a:cxn>
                <a:cxn ang="0">
                  <a:pos x="670" y="420"/>
                </a:cxn>
                <a:cxn ang="0">
                  <a:pos x="680" y="340"/>
                </a:cxn>
                <a:cxn ang="0">
                  <a:pos x="468" y="366"/>
                </a:cxn>
                <a:cxn ang="0">
                  <a:pos x="450" y="412"/>
                </a:cxn>
                <a:cxn ang="0">
                  <a:pos x="392" y="460"/>
                </a:cxn>
                <a:cxn ang="0">
                  <a:pos x="340" y="470"/>
                </a:cxn>
                <a:cxn ang="0">
                  <a:pos x="302" y="464"/>
                </a:cxn>
                <a:cxn ang="0">
                  <a:pos x="258" y="440"/>
                </a:cxn>
                <a:cxn ang="0">
                  <a:pos x="226" y="402"/>
                </a:cxn>
                <a:cxn ang="0">
                  <a:pos x="210" y="352"/>
                </a:cxn>
                <a:cxn ang="0">
                  <a:pos x="218" y="292"/>
                </a:cxn>
                <a:cxn ang="0">
                  <a:pos x="278" y="224"/>
                </a:cxn>
                <a:cxn ang="0">
                  <a:pos x="270" y="8"/>
                </a:cxn>
                <a:cxn ang="0">
                  <a:pos x="284" y="208"/>
                </a:cxn>
                <a:cxn ang="0">
                  <a:pos x="152" y="58"/>
                </a:cxn>
                <a:cxn ang="0">
                  <a:pos x="114" y="88"/>
                </a:cxn>
                <a:cxn ang="0">
                  <a:pos x="210" y="240"/>
                </a:cxn>
                <a:cxn ang="0">
                  <a:pos x="36" y="190"/>
                </a:cxn>
                <a:cxn ang="0">
                  <a:pos x="20" y="228"/>
                </a:cxn>
                <a:cxn ang="0">
                  <a:pos x="160" y="314"/>
                </a:cxn>
                <a:cxn ang="0">
                  <a:pos x="0" y="340"/>
                </a:cxn>
                <a:cxn ang="0">
                  <a:pos x="6" y="402"/>
                </a:cxn>
                <a:cxn ang="0">
                  <a:pos x="154" y="414"/>
                </a:cxn>
                <a:cxn ang="0">
                  <a:pos x="46" y="508"/>
                </a:cxn>
                <a:cxn ang="0">
                  <a:pos x="80" y="558"/>
                </a:cxn>
                <a:cxn ang="0">
                  <a:pos x="202" y="516"/>
                </a:cxn>
                <a:cxn ang="0">
                  <a:pos x="170" y="634"/>
                </a:cxn>
                <a:cxn ang="0">
                  <a:pos x="224" y="660"/>
                </a:cxn>
                <a:cxn ang="0">
                  <a:pos x="308" y="580"/>
                </a:cxn>
                <a:cxn ang="0">
                  <a:pos x="340" y="680"/>
                </a:cxn>
                <a:cxn ang="0">
                  <a:pos x="378" y="588"/>
                </a:cxn>
                <a:cxn ang="0">
                  <a:pos x="466" y="656"/>
                </a:cxn>
              </a:cxnLst>
              <a:rect l="0" t="0" r="r" b="b"/>
              <a:pathLst>
                <a:path w="680" h="680">
                  <a:moveTo>
                    <a:pt x="470" y="318"/>
                  </a:moveTo>
                  <a:lnTo>
                    <a:pt x="470" y="318"/>
                  </a:lnTo>
                  <a:lnTo>
                    <a:pt x="466" y="300"/>
                  </a:lnTo>
                  <a:lnTo>
                    <a:pt x="668" y="248"/>
                  </a:lnTo>
                  <a:lnTo>
                    <a:pt x="668" y="248"/>
                  </a:lnTo>
                  <a:lnTo>
                    <a:pt x="672" y="270"/>
                  </a:lnTo>
                  <a:lnTo>
                    <a:pt x="470" y="318"/>
                  </a:lnTo>
                  <a:close/>
                  <a:moveTo>
                    <a:pt x="452" y="270"/>
                  </a:moveTo>
                  <a:lnTo>
                    <a:pt x="452" y="270"/>
                  </a:lnTo>
                  <a:lnTo>
                    <a:pt x="460" y="288"/>
                  </a:lnTo>
                  <a:lnTo>
                    <a:pt x="644" y="188"/>
                  </a:lnTo>
                  <a:lnTo>
                    <a:pt x="644" y="188"/>
                  </a:lnTo>
                  <a:lnTo>
                    <a:pt x="632" y="166"/>
                  </a:lnTo>
                  <a:lnTo>
                    <a:pt x="452" y="270"/>
                  </a:lnTo>
                  <a:close/>
                  <a:moveTo>
                    <a:pt x="596" y="116"/>
                  </a:moveTo>
                  <a:lnTo>
                    <a:pt x="596" y="116"/>
                  </a:lnTo>
                  <a:lnTo>
                    <a:pt x="586" y="104"/>
                  </a:lnTo>
                  <a:lnTo>
                    <a:pt x="574" y="94"/>
                  </a:lnTo>
                  <a:lnTo>
                    <a:pt x="426" y="240"/>
                  </a:lnTo>
                  <a:lnTo>
                    <a:pt x="426" y="240"/>
                  </a:lnTo>
                  <a:lnTo>
                    <a:pt x="434" y="248"/>
                  </a:lnTo>
                  <a:lnTo>
                    <a:pt x="444" y="258"/>
                  </a:lnTo>
                  <a:lnTo>
                    <a:pt x="596" y="116"/>
                  </a:lnTo>
                  <a:close/>
                  <a:moveTo>
                    <a:pt x="394" y="220"/>
                  </a:moveTo>
                  <a:lnTo>
                    <a:pt x="394" y="220"/>
                  </a:lnTo>
                  <a:lnTo>
                    <a:pt x="408" y="228"/>
                  </a:lnTo>
                  <a:lnTo>
                    <a:pt x="420" y="236"/>
                  </a:lnTo>
                  <a:lnTo>
                    <a:pt x="528" y="56"/>
                  </a:lnTo>
                  <a:lnTo>
                    <a:pt x="528" y="56"/>
                  </a:lnTo>
                  <a:lnTo>
                    <a:pt x="514" y="48"/>
                  </a:lnTo>
                  <a:lnTo>
                    <a:pt x="500" y="40"/>
                  </a:lnTo>
                  <a:lnTo>
                    <a:pt x="394" y="220"/>
                  </a:lnTo>
                  <a:close/>
                  <a:moveTo>
                    <a:pt x="360" y="210"/>
                  </a:moveTo>
                  <a:lnTo>
                    <a:pt x="360" y="210"/>
                  </a:lnTo>
                  <a:lnTo>
                    <a:pt x="376" y="214"/>
                  </a:lnTo>
                  <a:lnTo>
                    <a:pt x="390" y="218"/>
                  </a:lnTo>
                  <a:lnTo>
                    <a:pt x="446" y="18"/>
                  </a:lnTo>
                  <a:lnTo>
                    <a:pt x="446" y="18"/>
                  </a:lnTo>
                  <a:lnTo>
                    <a:pt x="430" y="12"/>
                  </a:lnTo>
                  <a:lnTo>
                    <a:pt x="414" y="8"/>
                  </a:lnTo>
                  <a:lnTo>
                    <a:pt x="360" y="210"/>
                  </a:lnTo>
                  <a:close/>
                  <a:moveTo>
                    <a:pt x="358" y="0"/>
                  </a:moveTo>
                  <a:lnTo>
                    <a:pt x="358" y="0"/>
                  </a:lnTo>
                  <a:lnTo>
                    <a:pt x="340" y="0"/>
                  </a:lnTo>
                  <a:lnTo>
                    <a:pt x="340" y="0"/>
                  </a:lnTo>
                  <a:lnTo>
                    <a:pt x="324" y="0"/>
                  </a:lnTo>
                  <a:lnTo>
                    <a:pt x="326" y="210"/>
                  </a:lnTo>
                  <a:lnTo>
                    <a:pt x="326" y="210"/>
                  </a:lnTo>
                  <a:lnTo>
                    <a:pt x="340" y="208"/>
                  </a:lnTo>
                  <a:lnTo>
                    <a:pt x="340" y="208"/>
                  </a:lnTo>
                  <a:lnTo>
                    <a:pt x="356" y="210"/>
                  </a:lnTo>
                  <a:lnTo>
                    <a:pt x="358" y="0"/>
                  </a:lnTo>
                  <a:close/>
                  <a:moveTo>
                    <a:pt x="466" y="656"/>
                  </a:moveTo>
                  <a:lnTo>
                    <a:pt x="444" y="576"/>
                  </a:lnTo>
                  <a:lnTo>
                    <a:pt x="446" y="574"/>
                  </a:lnTo>
                  <a:lnTo>
                    <a:pt x="490" y="644"/>
                  </a:lnTo>
                  <a:lnTo>
                    <a:pt x="490" y="644"/>
                  </a:lnTo>
                  <a:lnTo>
                    <a:pt x="506" y="636"/>
                  </a:lnTo>
                  <a:lnTo>
                    <a:pt x="522" y="628"/>
                  </a:lnTo>
                  <a:lnTo>
                    <a:pt x="550" y="606"/>
                  </a:lnTo>
                  <a:lnTo>
                    <a:pt x="510" y="542"/>
                  </a:lnTo>
                  <a:lnTo>
                    <a:pt x="512" y="540"/>
                  </a:lnTo>
                  <a:lnTo>
                    <a:pt x="570" y="590"/>
                  </a:lnTo>
                  <a:lnTo>
                    <a:pt x="570" y="590"/>
                  </a:lnTo>
                  <a:lnTo>
                    <a:pt x="582" y="578"/>
                  </a:lnTo>
                  <a:lnTo>
                    <a:pt x="596" y="564"/>
                  </a:lnTo>
                  <a:lnTo>
                    <a:pt x="608" y="550"/>
                  </a:lnTo>
                  <a:lnTo>
                    <a:pt x="618" y="534"/>
                  </a:lnTo>
                  <a:lnTo>
                    <a:pt x="566" y="488"/>
                  </a:lnTo>
                  <a:lnTo>
                    <a:pt x="568" y="486"/>
                  </a:lnTo>
                  <a:lnTo>
                    <a:pt x="632" y="514"/>
                  </a:lnTo>
                  <a:lnTo>
                    <a:pt x="632" y="514"/>
                  </a:lnTo>
                  <a:lnTo>
                    <a:pt x="642" y="498"/>
                  </a:lnTo>
                  <a:lnTo>
                    <a:pt x="650" y="480"/>
                  </a:lnTo>
                  <a:lnTo>
                    <a:pt x="658" y="462"/>
                  </a:lnTo>
                  <a:lnTo>
                    <a:pt x="664" y="442"/>
                  </a:lnTo>
                  <a:lnTo>
                    <a:pt x="606" y="416"/>
                  </a:lnTo>
                  <a:lnTo>
                    <a:pt x="608" y="412"/>
                  </a:lnTo>
                  <a:lnTo>
                    <a:pt x="670" y="420"/>
                  </a:lnTo>
                  <a:lnTo>
                    <a:pt x="670" y="420"/>
                  </a:lnTo>
                  <a:lnTo>
                    <a:pt x="674" y="400"/>
                  </a:lnTo>
                  <a:lnTo>
                    <a:pt x="678" y="382"/>
                  </a:lnTo>
                  <a:lnTo>
                    <a:pt x="680" y="360"/>
                  </a:lnTo>
                  <a:lnTo>
                    <a:pt x="680" y="340"/>
                  </a:lnTo>
                  <a:lnTo>
                    <a:pt x="472" y="340"/>
                  </a:lnTo>
                  <a:lnTo>
                    <a:pt x="472" y="340"/>
                  </a:lnTo>
                  <a:lnTo>
                    <a:pt x="470" y="354"/>
                  </a:lnTo>
                  <a:lnTo>
                    <a:pt x="468" y="366"/>
                  </a:lnTo>
                  <a:lnTo>
                    <a:pt x="466" y="378"/>
                  </a:lnTo>
                  <a:lnTo>
                    <a:pt x="462" y="390"/>
                  </a:lnTo>
                  <a:lnTo>
                    <a:pt x="456" y="402"/>
                  </a:lnTo>
                  <a:lnTo>
                    <a:pt x="450" y="412"/>
                  </a:lnTo>
                  <a:lnTo>
                    <a:pt x="434" y="432"/>
                  </a:lnTo>
                  <a:lnTo>
                    <a:pt x="414" y="448"/>
                  </a:lnTo>
                  <a:lnTo>
                    <a:pt x="404" y="454"/>
                  </a:lnTo>
                  <a:lnTo>
                    <a:pt x="392" y="460"/>
                  </a:lnTo>
                  <a:lnTo>
                    <a:pt x="380" y="464"/>
                  </a:lnTo>
                  <a:lnTo>
                    <a:pt x="368" y="468"/>
                  </a:lnTo>
                  <a:lnTo>
                    <a:pt x="354" y="470"/>
                  </a:lnTo>
                  <a:lnTo>
                    <a:pt x="340" y="470"/>
                  </a:lnTo>
                  <a:lnTo>
                    <a:pt x="340" y="470"/>
                  </a:lnTo>
                  <a:lnTo>
                    <a:pt x="328" y="470"/>
                  </a:lnTo>
                  <a:lnTo>
                    <a:pt x="314" y="468"/>
                  </a:lnTo>
                  <a:lnTo>
                    <a:pt x="302" y="464"/>
                  </a:lnTo>
                  <a:lnTo>
                    <a:pt x="290" y="460"/>
                  </a:lnTo>
                  <a:lnTo>
                    <a:pt x="278" y="454"/>
                  </a:lnTo>
                  <a:lnTo>
                    <a:pt x="268" y="448"/>
                  </a:lnTo>
                  <a:lnTo>
                    <a:pt x="258" y="440"/>
                  </a:lnTo>
                  <a:lnTo>
                    <a:pt x="248" y="432"/>
                  </a:lnTo>
                  <a:lnTo>
                    <a:pt x="240" y="422"/>
                  </a:lnTo>
                  <a:lnTo>
                    <a:pt x="232" y="412"/>
                  </a:lnTo>
                  <a:lnTo>
                    <a:pt x="226" y="402"/>
                  </a:lnTo>
                  <a:lnTo>
                    <a:pt x="220" y="390"/>
                  </a:lnTo>
                  <a:lnTo>
                    <a:pt x="216" y="378"/>
                  </a:lnTo>
                  <a:lnTo>
                    <a:pt x="212" y="366"/>
                  </a:lnTo>
                  <a:lnTo>
                    <a:pt x="210" y="352"/>
                  </a:lnTo>
                  <a:lnTo>
                    <a:pt x="210" y="340"/>
                  </a:lnTo>
                  <a:lnTo>
                    <a:pt x="210" y="340"/>
                  </a:lnTo>
                  <a:lnTo>
                    <a:pt x="212" y="316"/>
                  </a:lnTo>
                  <a:lnTo>
                    <a:pt x="218" y="292"/>
                  </a:lnTo>
                  <a:lnTo>
                    <a:pt x="230" y="272"/>
                  </a:lnTo>
                  <a:lnTo>
                    <a:pt x="242" y="254"/>
                  </a:lnTo>
                  <a:lnTo>
                    <a:pt x="260" y="238"/>
                  </a:lnTo>
                  <a:lnTo>
                    <a:pt x="278" y="224"/>
                  </a:lnTo>
                  <a:lnTo>
                    <a:pt x="300" y="216"/>
                  </a:lnTo>
                  <a:lnTo>
                    <a:pt x="322" y="210"/>
                  </a:lnTo>
                  <a:lnTo>
                    <a:pt x="270" y="8"/>
                  </a:lnTo>
                  <a:lnTo>
                    <a:pt x="270" y="8"/>
                  </a:lnTo>
                  <a:lnTo>
                    <a:pt x="252" y="12"/>
                  </a:lnTo>
                  <a:lnTo>
                    <a:pt x="234" y="18"/>
                  </a:lnTo>
                  <a:lnTo>
                    <a:pt x="286" y="206"/>
                  </a:lnTo>
                  <a:lnTo>
                    <a:pt x="284" y="208"/>
                  </a:lnTo>
                  <a:lnTo>
                    <a:pt x="186" y="38"/>
                  </a:lnTo>
                  <a:lnTo>
                    <a:pt x="186" y="38"/>
                  </a:lnTo>
                  <a:lnTo>
                    <a:pt x="168" y="46"/>
                  </a:lnTo>
                  <a:lnTo>
                    <a:pt x="152" y="58"/>
                  </a:lnTo>
                  <a:lnTo>
                    <a:pt x="248" y="216"/>
                  </a:lnTo>
                  <a:lnTo>
                    <a:pt x="246" y="218"/>
                  </a:lnTo>
                  <a:lnTo>
                    <a:pt x="114" y="88"/>
                  </a:lnTo>
                  <a:lnTo>
                    <a:pt x="114" y="88"/>
                  </a:lnTo>
                  <a:lnTo>
                    <a:pt x="98" y="100"/>
                  </a:lnTo>
                  <a:lnTo>
                    <a:pt x="84" y="116"/>
                  </a:lnTo>
                  <a:lnTo>
                    <a:pt x="212" y="238"/>
                  </a:lnTo>
                  <a:lnTo>
                    <a:pt x="210" y="240"/>
                  </a:lnTo>
                  <a:lnTo>
                    <a:pt x="58" y="152"/>
                  </a:lnTo>
                  <a:lnTo>
                    <a:pt x="58" y="152"/>
                  </a:lnTo>
                  <a:lnTo>
                    <a:pt x="46" y="170"/>
                  </a:lnTo>
                  <a:lnTo>
                    <a:pt x="36" y="190"/>
                  </a:lnTo>
                  <a:lnTo>
                    <a:pt x="182" y="270"/>
                  </a:lnTo>
                  <a:lnTo>
                    <a:pt x="180" y="274"/>
                  </a:lnTo>
                  <a:lnTo>
                    <a:pt x="20" y="228"/>
                  </a:lnTo>
                  <a:lnTo>
                    <a:pt x="20" y="228"/>
                  </a:lnTo>
                  <a:lnTo>
                    <a:pt x="12" y="252"/>
                  </a:lnTo>
                  <a:lnTo>
                    <a:pt x="6" y="274"/>
                  </a:lnTo>
                  <a:lnTo>
                    <a:pt x="160" y="312"/>
                  </a:lnTo>
                  <a:lnTo>
                    <a:pt x="160" y="314"/>
                  </a:lnTo>
                  <a:lnTo>
                    <a:pt x="2" y="314"/>
                  </a:lnTo>
                  <a:lnTo>
                    <a:pt x="2" y="314"/>
                  </a:lnTo>
                  <a:lnTo>
                    <a:pt x="0" y="340"/>
                  </a:lnTo>
                  <a:lnTo>
                    <a:pt x="0" y="340"/>
                  </a:lnTo>
                  <a:lnTo>
                    <a:pt x="2" y="364"/>
                  </a:lnTo>
                  <a:lnTo>
                    <a:pt x="150" y="362"/>
                  </a:lnTo>
                  <a:lnTo>
                    <a:pt x="150" y="366"/>
                  </a:lnTo>
                  <a:lnTo>
                    <a:pt x="6" y="402"/>
                  </a:lnTo>
                  <a:lnTo>
                    <a:pt x="6" y="402"/>
                  </a:lnTo>
                  <a:lnTo>
                    <a:pt x="12" y="428"/>
                  </a:lnTo>
                  <a:lnTo>
                    <a:pt x="20" y="452"/>
                  </a:lnTo>
                  <a:lnTo>
                    <a:pt x="154" y="414"/>
                  </a:lnTo>
                  <a:lnTo>
                    <a:pt x="154" y="418"/>
                  </a:lnTo>
                  <a:lnTo>
                    <a:pt x="32" y="484"/>
                  </a:lnTo>
                  <a:lnTo>
                    <a:pt x="32" y="484"/>
                  </a:lnTo>
                  <a:lnTo>
                    <a:pt x="46" y="508"/>
                  </a:lnTo>
                  <a:lnTo>
                    <a:pt x="60" y="532"/>
                  </a:lnTo>
                  <a:lnTo>
                    <a:pt x="170" y="468"/>
                  </a:lnTo>
                  <a:lnTo>
                    <a:pt x="172" y="470"/>
                  </a:lnTo>
                  <a:lnTo>
                    <a:pt x="80" y="558"/>
                  </a:lnTo>
                  <a:lnTo>
                    <a:pt x="80" y="558"/>
                  </a:lnTo>
                  <a:lnTo>
                    <a:pt x="98" y="580"/>
                  </a:lnTo>
                  <a:lnTo>
                    <a:pt x="120" y="598"/>
                  </a:lnTo>
                  <a:lnTo>
                    <a:pt x="202" y="516"/>
                  </a:lnTo>
                  <a:lnTo>
                    <a:pt x="204" y="518"/>
                  </a:lnTo>
                  <a:lnTo>
                    <a:pt x="146" y="618"/>
                  </a:lnTo>
                  <a:lnTo>
                    <a:pt x="146" y="618"/>
                  </a:lnTo>
                  <a:lnTo>
                    <a:pt x="170" y="634"/>
                  </a:lnTo>
                  <a:lnTo>
                    <a:pt x="196" y="648"/>
                  </a:lnTo>
                  <a:lnTo>
                    <a:pt x="248" y="556"/>
                  </a:lnTo>
                  <a:lnTo>
                    <a:pt x="252" y="558"/>
                  </a:lnTo>
                  <a:lnTo>
                    <a:pt x="224" y="660"/>
                  </a:lnTo>
                  <a:lnTo>
                    <a:pt x="224" y="660"/>
                  </a:lnTo>
                  <a:lnTo>
                    <a:pt x="252" y="668"/>
                  </a:lnTo>
                  <a:lnTo>
                    <a:pt x="282" y="674"/>
                  </a:lnTo>
                  <a:lnTo>
                    <a:pt x="308" y="580"/>
                  </a:lnTo>
                  <a:lnTo>
                    <a:pt x="310" y="580"/>
                  </a:lnTo>
                  <a:lnTo>
                    <a:pt x="312" y="678"/>
                  </a:lnTo>
                  <a:lnTo>
                    <a:pt x="312" y="678"/>
                  </a:lnTo>
                  <a:lnTo>
                    <a:pt x="340" y="680"/>
                  </a:lnTo>
                  <a:lnTo>
                    <a:pt x="340" y="680"/>
                  </a:lnTo>
                  <a:lnTo>
                    <a:pt x="374" y="678"/>
                  </a:lnTo>
                  <a:lnTo>
                    <a:pt x="374" y="588"/>
                  </a:lnTo>
                  <a:lnTo>
                    <a:pt x="378" y="588"/>
                  </a:lnTo>
                  <a:lnTo>
                    <a:pt x="402" y="674"/>
                  </a:lnTo>
                  <a:lnTo>
                    <a:pt x="402" y="674"/>
                  </a:lnTo>
                  <a:lnTo>
                    <a:pt x="436" y="666"/>
                  </a:lnTo>
                  <a:lnTo>
                    <a:pt x="466" y="65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84"/>
            <p:cNvSpPr>
              <a:spLocks/>
            </p:cNvSpPr>
            <p:nvPr/>
          </p:nvSpPr>
          <p:spPr bwMode="auto">
            <a:xfrm>
              <a:off x="739775" y="3822700"/>
              <a:ext cx="327025" cy="111125"/>
            </a:xfrm>
            <a:custGeom>
              <a:avLst/>
              <a:gdLst/>
              <a:ahLst/>
              <a:cxnLst>
                <a:cxn ang="0">
                  <a:pos x="4" y="70"/>
                </a:cxn>
                <a:cxn ang="0">
                  <a:pos x="4" y="70"/>
                </a:cxn>
                <a:cxn ang="0">
                  <a:pos x="0" y="52"/>
                </a:cxn>
                <a:cxn ang="0">
                  <a:pos x="202" y="0"/>
                </a:cxn>
                <a:cxn ang="0">
                  <a:pos x="202" y="0"/>
                </a:cxn>
                <a:cxn ang="0">
                  <a:pos x="206" y="22"/>
                </a:cxn>
                <a:cxn ang="0">
                  <a:pos x="4" y="70"/>
                </a:cxn>
              </a:cxnLst>
              <a:rect l="0" t="0" r="r" b="b"/>
              <a:pathLst>
                <a:path w="206" h="70">
                  <a:moveTo>
                    <a:pt x="4" y="70"/>
                  </a:moveTo>
                  <a:lnTo>
                    <a:pt x="4" y="70"/>
                  </a:lnTo>
                  <a:lnTo>
                    <a:pt x="0" y="52"/>
                  </a:lnTo>
                  <a:lnTo>
                    <a:pt x="202" y="0"/>
                  </a:lnTo>
                  <a:lnTo>
                    <a:pt x="202" y="0"/>
                  </a:lnTo>
                  <a:lnTo>
                    <a:pt x="206" y="22"/>
                  </a:lnTo>
                  <a:lnTo>
                    <a:pt x="4" y="70"/>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85"/>
            <p:cNvSpPr>
              <a:spLocks/>
            </p:cNvSpPr>
            <p:nvPr/>
          </p:nvSpPr>
          <p:spPr bwMode="auto">
            <a:xfrm>
              <a:off x="717550" y="3692525"/>
              <a:ext cx="304800" cy="193675"/>
            </a:xfrm>
            <a:custGeom>
              <a:avLst/>
              <a:gdLst/>
              <a:ahLst/>
              <a:cxnLst>
                <a:cxn ang="0">
                  <a:pos x="0" y="104"/>
                </a:cxn>
                <a:cxn ang="0">
                  <a:pos x="0" y="104"/>
                </a:cxn>
                <a:cxn ang="0">
                  <a:pos x="8" y="122"/>
                </a:cxn>
                <a:cxn ang="0">
                  <a:pos x="192" y="22"/>
                </a:cxn>
                <a:cxn ang="0">
                  <a:pos x="192" y="22"/>
                </a:cxn>
                <a:cxn ang="0">
                  <a:pos x="180" y="0"/>
                </a:cxn>
                <a:cxn ang="0">
                  <a:pos x="0" y="104"/>
                </a:cxn>
              </a:cxnLst>
              <a:rect l="0" t="0" r="r" b="b"/>
              <a:pathLst>
                <a:path w="192" h="122">
                  <a:moveTo>
                    <a:pt x="0" y="104"/>
                  </a:moveTo>
                  <a:lnTo>
                    <a:pt x="0" y="104"/>
                  </a:lnTo>
                  <a:lnTo>
                    <a:pt x="8" y="122"/>
                  </a:lnTo>
                  <a:lnTo>
                    <a:pt x="192" y="22"/>
                  </a:lnTo>
                  <a:lnTo>
                    <a:pt x="192" y="22"/>
                  </a:lnTo>
                  <a:lnTo>
                    <a:pt x="180" y="0"/>
                  </a:lnTo>
                  <a:lnTo>
                    <a:pt x="0" y="104"/>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6"/>
            <p:cNvSpPr>
              <a:spLocks/>
            </p:cNvSpPr>
            <p:nvPr/>
          </p:nvSpPr>
          <p:spPr bwMode="auto">
            <a:xfrm>
              <a:off x="676275" y="3578225"/>
              <a:ext cx="269875" cy="260350"/>
            </a:xfrm>
            <a:custGeom>
              <a:avLst/>
              <a:gdLst/>
              <a:ahLst/>
              <a:cxnLst>
                <a:cxn ang="0">
                  <a:pos x="170" y="22"/>
                </a:cxn>
                <a:cxn ang="0">
                  <a:pos x="170" y="22"/>
                </a:cxn>
                <a:cxn ang="0">
                  <a:pos x="160" y="10"/>
                </a:cxn>
                <a:cxn ang="0">
                  <a:pos x="148" y="0"/>
                </a:cxn>
                <a:cxn ang="0">
                  <a:pos x="0" y="146"/>
                </a:cxn>
                <a:cxn ang="0">
                  <a:pos x="0" y="146"/>
                </a:cxn>
                <a:cxn ang="0">
                  <a:pos x="8" y="154"/>
                </a:cxn>
                <a:cxn ang="0">
                  <a:pos x="18" y="164"/>
                </a:cxn>
                <a:cxn ang="0">
                  <a:pos x="170" y="22"/>
                </a:cxn>
              </a:cxnLst>
              <a:rect l="0" t="0" r="r" b="b"/>
              <a:pathLst>
                <a:path w="170" h="164">
                  <a:moveTo>
                    <a:pt x="170" y="22"/>
                  </a:moveTo>
                  <a:lnTo>
                    <a:pt x="170" y="22"/>
                  </a:lnTo>
                  <a:lnTo>
                    <a:pt x="160" y="10"/>
                  </a:lnTo>
                  <a:lnTo>
                    <a:pt x="148" y="0"/>
                  </a:lnTo>
                  <a:lnTo>
                    <a:pt x="0" y="146"/>
                  </a:lnTo>
                  <a:lnTo>
                    <a:pt x="0" y="146"/>
                  </a:lnTo>
                  <a:lnTo>
                    <a:pt x="8" y="154"/>
                  </a:lnTo>
                  <a:lnTo>
                    <a:pt x="18" y="164"/>
                  </a:lnTo>
                  <a:lnTo>
                    <a:pt x="170" y="22"/>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7"/>
            <p:cNvSpPr>
              <a:spLocks/>
            </p:cNvSpPr>
            <p:nvPr/>
          </p:nvSpPr>
          <p:spPr bwMode="auto">
            <a:xfrm>
              <a:off x="625475" y="3492500"/>
              <a:ext cx="212725" cy="311150"/>
            </a:xfrm>
            <a:custGeom>
              <a:avLst/>
              <a:gdLst/>
              <a:ahLst/>
              <a:cxnLst>
                <a:cxn ang="0">
                  <a:pos x="0" y="180"/>
                </a:cxn>
                <a:cxn ang="0">
                  <a:pos x="0" y="180"/>
                </a:cxn>
                <a:cxn ang="0">
                  <a:pos x="14" y="188"/>
                </a:cxn>
                <a:cxn ang="0">
                  <a:pos x="26" y="196"/>
                </a:cxn>
                <a:cxn ang="0">
                  <a:pos x="134" y="16"/>
                </a:cxn>
                <a:cxn ang="0">
                  <a:pos x="134" y="16"/>
                </a:cxn>
                <a:cxn ang="0">
                  <a:pos x="120" y="8"/>
                </a:cxn>
                <a:cxn ang="0">
                  <a:pos x="106" y="0"/>
                </a:cxn>
                <a:cxn ang="0">
                  <a:pos x="0" y="180"/>
                </a:cxn>
              </a:cxnLst>
              <a:rect l="0" t="0" r="r" b="b"/>
              <a:pathLst>
                <a:path w="134" h="196">
                  <a:moveTo>
                    <a:pt x="0" y="180"/>
                  </a:moveTo>
                  <a:lnTo>
                    <a:pt x="0" y="180"/>
                  </a:lnTo>
                  <a:lnTo>
                    <a:pt x="14" y="188"/>
                  </a:lnTo>
                  <a:lnTo>
                    <a:pt x="26" y="196"/>
                  </a:lnTo>
                  <a:lnTo>
                    <a:pt x="134" y="16"/>
                  </a:lnTo>
                  <a:lnTo>
                    <a:pt x="134" y="16"/>
                  </a:lnTo>
                  <a:lnTo>
                    <a:pt x="120" y="8"/>
                  </a:lnTo>
                  <a:lnTo>
                    <a:pt x="106" y="0"/>
                  </a:lnTo>
                  <a:lnTo>
                    <a:pt x="0" y="180"/>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8"/>
            <p:cNvSpPr>
              <a:spLocks/>
            </p:cNvSpPr>
            <p:nvPr/>
          </p:nvSpPr>
          <p:spPr bwMode="auto">
            <a:xfrm>
              <a:off x="571500" y="3441700"/>
              <a:ext cx="136525" cy="333375"/>
            </a:xfrm>
            <a:custGeom>
              <a:avLst/>
              <a:gdLst/>
              <a:ahLst/>
              <a:cxnLst>
                <a:cxn ang="0">
                  <a:pos x="0" y="202"/>
                </a:cxn>
                <a:cxn ang="0">
                  <a:pos x="0" y="202"/>
                </a:cxn>
                <a:cxn ang="0">
                  <a:pos x="16" y="206"/>
                </a:cxn>
                <a:cxn ang="0">
                  <a:pos x="30" y="210"/>
                </a:cxn>
                <a:cxn ang="0">
                  <a:pos x="86" y="10"/>
                </a:cxn>
                <a:cxn ang="0">
                  <a:pos x="86" y="10"/>
                </a:cxn>
                <a:cxn ang="0">
                  <a:pos x="70" y="4"/>
                </a:cxn>
                <a:cxn ang="0">
                  <a:pos x="54" y="0"/>
                </a:cxn>
                <a:cxn ang="0">
                  <a:pos x="0" y="202"/>
                </a:cxn>
              </a:cxnLst>
              <a:rect l="0" t="0" r="r" b="b"/>
              <a:pathLst>
                <a:path w="86" h="210">
                  <a:moveTo>
                    <a:pt x="0" y="202"/>
                  </a:moveTo>
                  <a:lnTo>
                    <a:pt x="0" y="202"/>
                  </a:lnTo>
                  <a:lnTo>
                    <a:pt x="16" y="206"/>
                  </a:lnTo>
                  <a:lnTo>
                    <a:pt x="30" y="210"/>
                  </a:lnTo>
                  <a:lnTo>
                    <a:pt x="86" y="10"/>
                  </a:lnTo>
                  <a:lnTo>
                    <a:pt x="86" y="10"/>
                  </a:lnTo>
                  <a:lnTo>
                    <a:pt x="70" y="4"/>
                  </a:lnTo>
                  <a:lnTo>
                    <a:pt x="54" y="0"/>
                  </a:lnTo>
                  <a:lnTo>
                    <a:pt x="0" y="202"/>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9"/>
            <p:cNvSpPr>
              <a:spLocks/>
            </p:cNvSpPr>
            <p:nvPr/>
          </p:nvSpPr>
          <p:spPr bwMode="auto">
            <a:xfrm>
              <a:off x="514350" y="3429000"/>
              <a:ext cx="53975" cy="333375"/>
            </a:xfrm>
            <a:custGeom>
              <a:avLst/>
              <a:gdLst/>
              <a:ahLst/>
              <a:cxnLst>
                <a:cxn ang="0">
                  <a:pos x="34" y="0"/>
                </a:cxn>
                <a:cxn ang="0">
                  <a:pos x="34" y="0"/>
                </a:cxn>
                <a:cxn ang="0">
                  <a:pos x="16" y="0"/>
                </a:cxn>
                <a:cxn ang="0">
                  <a:pos x="16" y="0"/>
                </a:cxn>
                <a:cxn ang="0">
                  <a:pos x="0" y="0"/>
                </a:cxn>
                <a:cxn ang="0">
                  <a:pos x="2" y="210"/>
                </a:cxn>
                <a:cxn ang="0">
                  <a:pos x="2" y="210"/>
                </a:cxn>
                <a:cxn ang="0">
                  <a:pos x="16" y="208"/>
                </a:cxn>
                <a:cxn ang="0">
                  <a:pos x="16" y="208"/>
                </a:cxn>
                <a:cxn ang="0">
                  <a:pos x="32" y="210"/>
                </a:cxn>
                <a:cxn ang="0">
                  <a:pos x="34" y="0"/>
                </a:cxn>
              </a:cxnLst>
              <a:rect l="0" t="0" r="r" b="b"/>
              <a:pathLst>
                <a:path w="34" h="210">
                  <a:moveTo>
                    <a:pt x="34" y="0"/>
                  </a:moveTo>
                  <a:lnTo>
                    <a:pt x="34" y="0"/>
                  </a:lnTo>
                  <a:lnTo>
                    <a:pt x="16" y="0"/>
                  </a:lnTo>
                  <a:lnTo>
                    <a:pt x="16" y="0"/>
                  </a:lnTo>
                  <a:lnTo>
                    <a:pt x="0" y="0"/>
                  </a:lnTo>
                  <a:lnTo>
                    <a:pt x="2" y="210"/>
                  </a:lnTo>
                  <a:lnTo>
                    <a:pt x="2" y="210"/>
                  </a:lnTo>
                  <a:lnTo>
                    <a:pt x="16" y="208"/>
                  </a:lnTo>
                  <a:lnTo>
                    <a:pt x="16" y="208"/>
                  </a:lnTo>
                  <a:lnTo>
                    <a:pt x="32" y="210"/>
                  </a:lnTo>
                  <a:lnTo>
                    <a:pt x="34" y="0"/>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90"/>
            <p:cNvSpPr>
              <a:spLocks/>
            </p:cNvSpPr>
            <p:nvPr/>
          </p:nvSpPr>
          <p:spPr bwMode="auto">
            <a:xfrm>
              <a:off x="0" y="3441700"/>
              <a:ext cx="1079500" cy="1066800"/>
            </a:xfrm>
            <a:custGeom>
              <a:avLst/>
              <a:gdLst/>
              <a:ahLst/>
              <a:cxnLst>
                <a:cxn ang="0">
                  <a:pos x="446" y="566"/>
                </a:cxn>
                <a:cxn ang="0">
                  <a:pos x="506" y="628"/>
                </a:cxn>
                <a:cxn ang="0">
                  <a:pos x="510" y="534"/>
                </a:cxn>
                <a:cxn ang="0">
                  <a:pos x="570" y="582"/>
                </a:cxn>
                <a:cxn ang="0">
                  <a:pos x="608" y="542"/>
                </a:cxn>
                <a:cxn ang="0">
                  <a:pos x="568" y="478"/>
                </a:cxn>
                <a:cxn ang="0">
                  <a:pos x="642" y="490"/>
                </a:cxn>
                <a:cxn ang="0">
                  <a:pos x="664" y="434"/>
                </a:cxn>
                <a:cxn ang="0">
                  <a:pos x="670" y="412"/>
                </a:cxn>
                <a:cxn ang="0">
                  <a:pos x="678" y="374"/>
                </a:cxn>
                <a:cxn ang="0">
                  <a:pos x="472" y="332"/>
                </a:cxn>
                <a:cxn ang="0">
                  <a:pos x="468" y="358"/>
                </a:cxn>
                <a:cxn ang="0">
                  <a:pos x="456" y="394"/>
                </a:cxn>
                <a:cxn ang="0">
                  <a:pos x="414" y="440"/>
                </a:cxn>
                <a:cxn ang="0">
                  <a:pos x="380" y="456"/>
                </a:cxn>
                <a:cxn ang="0">
                  <a:pos x="340" y="462"/>
                </a:cxn>
                <a:cxn ang="0">
                  <a:pos x="314" y="460"/>
                </a:cxn>
                <a:cxn ang="0">
                  <a:pos x="278" y="446"/>
                </a:cxn>
                <a:cxn ang="0">
                  <a:pos x="248" y="424"/>
                </a:cxn>
                <a:cxn ang="0">
                  <a:pos x="226" y="394"/>
                </a:cxn>
                <a:cxn ang="0">
                  <a:pos x="212" y="358"/>
                </a:cxn>
                <a:cxn ang="0">
                  <a:pos x="210" y="332"/>
                </a:cxn>
                <a:cxn ang="0">
                  <a:pos x="230" y="264"/>
                </a:cxn>
                <a:cxn ang="0">
                  <a:pos x="278" y="216"/>
                </a:cxn>
                <a:cxn ang="0">
                  <a:pos x="270" y="0"/>
                </a:cxn>
                <a:cxn ang="0">
                  <a:pos x="234" y="10"/>
                </a:cxn>
                <a:cxn ang="0">
                  <a:pos x="186" y="30"/>
                </a:cxn>
                <a:cxn ang="0">
                  <a:pos x="152" y="50"/>
                </a:cxn>
                <a:cxn ang="0">
                  <a:pos x="114" y="80"/>
                </a:cxn>
                <a:cxn ang="0">
                  <a:pos x="84" y="108"/>
                </a:cxn>
                <a:cxn ang="0">
                  <a:pos x="58" y="144"/>
                </a:cxn>
                <a:cxn ang="0">
                  <a:pos x="36" y="182"/>
                </a:cxn>
                <a:cxn ang="0">
                  <a:pos x="20" y="220"/>
                </a:cxn>
                <a:cxn ang="0">
                  <a:pos x="6" y="266"/>
                </a:cxn>
                <a:cxn ang="0">
                  <a:pos x="2" y="306"/>
                </a:cxn>
                <a:cxn ang="0">
                  <a:pos x="0" y="332"/>
                </a:cxn>
                <a:cxn ang="0">
                  <a:pos x="150" y="358"/>
                </a:cxn>
                <a:cxn ang="0">
                  <a:pos x="12" y="420"/>
                </a:cxn>
                <a:cxn ang="0">
                  <a:pos x="154" y="410"/>
                </a:cxn>
                <a:cxn ang="0">
                  <a:pos x="46" y="500"/>
                </a:cxn>
                <a:cxn ang="0">
                  <a:pos x="172" y="462"/>
                </a:cxn>
                <a:cxn ang="0">
                  <a:pos x="98" y="572"/>
                </a:cxn>
                <a:cxn ang="0">
                  <a:pos x="204" y="510"/>
                </a:cxn>
                <a:cxn ang="0">
                  <a:pos x="170" y="626"/>
                </a:cxn>
                <a:cxn ang="0">
                  <a:pos x="252" y="550"/>
                </a:cxn>
                <a:cxn ang="0">
                  <a:pos x="252" y="660"/>
                </a:cxn>
                <a:cxn ang="0">
                  <a:pos x="310" y="572"/>
                </a:cxn>
                <a:cxn ang="0">
                  <a:pos x="340" y="672"/>
                </a:cxn>
                <a:cxn ang="0">
                  <a:pos x="374" y="580"/>
                </a:cxn>
                <a:cxn ang="0">
                  <a:pos x="402" y="666"/>
                </a:cxn>
              </a:cxnLst>
              <a:rect l="0" t="0" r="r" b="b"/>
              <a:pathLst>
                <a:path w="680" h="672">
                  <a:moveTo>
                    <a:pt x="466" y="648"/>
                  </a:moveTo>
                  <a:lnTo>
                    <a:pt x="444" y="568"/>
                  </a:lnTo>
                  <a:lnTo>
                    <a:pt x="446" y="566"/>
                  </a:lnTo>
                  <a:lnTo>
                    <a:pt x="490" y="636"/>
                  </a:lnTo>
                  <a:lnTo>
                    <a:pt x="490" y="636"/>
                  </a:lnTo>
                  <a:lnTo>
                    <a:pt x="506" y="628"/>
                  </a:lnTo>
                  <a:lnTo>
                    <a:pt x="522" y="620"/>
                  </a:lnTo>
                  <a:lnTo>
                    <a:pt x="550" y="598"/>
                  </a:lnTo>
                  <a:lnTo>
                    <a:pt x="510" y="534"/>
                  </a:lnTo>
                  <a:lnTo>
                    <a:pt x="512" y="532"/>
                  </a:lnTo>
                  <a:lnTo>
                    <a:pt x="570" y="582"/>
                  </a:lnTo>
                  <a:lnTo>
                    <a:pt x="570" y="582"/>
                  </a:lnTo>
                  <a:lnTo>
                    <a:pt x="582" y="570"/>
                  </a:lnTo>
                  <a:lnTo>
                    <a:pt x="596" y="556"/>
                  </a:lnTo>
                  <a:lnTo>
                    <a:pt x="608" y="542"/>
                  </a:lnTo>
                  <a:lnTo>
                    <a:pt x="618" y="526"/>
                  </a:lnTo>
                  <a:lnTo>
                    <a:pt x="566" y="480"/>
                  </a:lnTo>
                  <a:lnTo>
                    <a:pt x="568" y="478"/>
                  </a:lnTo>
                  <a:lnTo>
                    <a:pt x="632" y="506"/>
                  </a:lnTo>
                  <a:lnTo>
                    <a:pt x="632" y="506"/>
                  </a:lnTo>
                  <a:lnTo>
                    <a:pt x="642" y="490"/>
                  </a:lnTo>
                  <a:lnTo>
                    <a:pt x="650" y="472"/>
                  </a:lnTo>
                  <a:lnTo>
                    <a:pt x="658" y="454"/>
                  </a:lnTo>
                  <a:lnTo>
                    <a:pt x="664" y="434"/>
                  </a:lnTo>
                  <a:lnTo>
                    <a:pt x="606" y="408"/>
                  </a:lnTo>
                  <a:lnTo>
                    <a:pt x="608" y="404"/>
                  </a:lnTo>
                  <a:lnTo>
                    <a:pt x="670" y="412"/>
                  </a:lnTo>
                  <a:lnTo>
                    <a:pt x="670" y="412"/>
                  </a:lnTo>
                  <a:lnTo>
                    <a:pt x="674" y="392"/>
                  </a:lnTo>
                  <a:lnTo>
                    <a:pt x="678" y="374"/>
                  </a:lnTo>
                  <a:lnTo>
                    <a:pt x="680" y="352"/>
                  </a:lnTo>
                  <a:lnTo>
                    <a:pt x="680" y="332"/>
                  </a:lnTo>
                  <a:lnTo>
                    <a:pt x="472" y="332"/>
                  </a:lnTo>
                  <a:lnTo>
                    <a:pt x="472" y="332"/>
                  </a:lnTo>
                  <a:lnTo>
                    <a:pt x="470" y="346"/>
                  </a:lnTo>
                  <a:lnTo>
                    <a:pt x="468" y="358"/>
                  </a:lnTo>
                  <a:lnTo>
                    <a:pt x="466" y="370"/>
                  </a:lnTo>
                  <a:lnTo>
                    <a:pt x="462" y="382"/>
                  </a:lnTo>
                  <a:lnTo>
                    <a:pt x="456" y="394"/>
                  </a:lnTo>
                  <a:lnTo>
                    <a:pt x="450" y="404"/>
                  </a:lnTo>
                  <a:lnTo>
                    <a:pt x="434" y="424"/>
                  </a:lnTo>
                  <a:lnTo>
                    <a:pt x="414" y="440"/>
                  </a:lnTo>
                  <a:lnTo>
                    <a:pt x="404" y="446"/>
                  </a:lnTo>
                  <a:lnTo>
                    <a:pt x="392" y="452"/>
                  </a:lnTo>
                  <a:lnTo>
                    <a:pt x="380" y="456"/>
                  </a:lnTo>
                  <a:lnTo>
                    <a:pt x="368" y="460"/>
                  </a:lnTo>
                  <a:lnTo>
                    <a:pt x="354" y="462"/>
                  </a:lnTo>
                  <a:lnTo>
                    <a:pt x="340" y="462"/>
                  </a:lnTo>
                  <a:lnTo>
                    <a:pt x="340" y="462"/>
                  </a:lnTo>
                  <a:lnTo>
                    <a:pt x="328" y="462"/>
                  </a:lnTo>
                  <a:lnTo>
                    <a:pt x="314" y="460"/>
                  </a:lnTo>
                  <a:lnTo>
                    <a:pt x="302" y="456"/>
                  </a:lnTo>
                  <a:lnTo>
                    <a:pt x="290" y="452"/>
                  </a:lnTo>
                  <a:lnTo>
                    <a:pt x="278" y="446"/>
                  </a:lnTo>
                  <a:lnTo>
                    <a:pt x="268" y="440"/>
                  </a:lnTo>
                  <a:lnTo>
                    <a:pt x="258" y="432"/>
                  </a:lnTo>
                  <a:lnTo>
                    <a:pt x="248" y="424"/>
                  </a:lnTo>
                  <a:lnTo>
                    <a:pt x="240" y="414"/>
                  </a:lnTo>
                  <a:lnTo>
                    <a:pt x="232" y="404"/>
                  </a:lnTo>
                  <a:lnTo>
                    <a:pt x="226" y="394"/>
                  </a:lnTo>
                  <a:lnTo>
                    <a:pt x="220" y="382"/>
                  </a:lnTo>
                  <a:lnTo>
                    <a:pt x="216" y="370"/>
                  </a:lnTo>
                  <a:lnTo>
                    <a:pt x="212" y="358"/>
                  </a:lnTo>
                  <a:lnTo>
                    <a:pt x="210" y="344"/>
                  </a:lnTo>
                  <a:lnTo>
                    <a:pt x="210" y="332"/>
                  </a:lnTo>
                  <a:lnTo>
                    <a:pt x="210" y="332"/>
                  </a:lnTo>
                  <a:lnTo>
                    <a:pt x="212" y="308"/>
                  </a:lnTo>
                  <a:lnTo>
                    <a:pt x="218" y="284"/>
                  </a:lnTo>
                  <a:lnTo>
                    <a:pt x="230" y="264"/>
                  </a:lnTo>
                  <a:lnTo>
                    <a:pt x="242" y="246"/>
                  </a:lnTo>
                  <a:lnTo>
                    <a:pt x="260" y="230"/>
                  </a:lnTo>
                  <a:lnTo>
                    <a:pt x="278" y="216"/>
                  </a:lnTo>
                  <a:lnTo>
                    <a:pt x="300" y="208"/>
                  </a:lnTo>
                  <a:lnTo>
                    <a:pt x="322" y="202"/>
                  </a:lnTo>
                  <a:lnTo>
                    <a:pt x="270" y="0"/>
                  </a:lnTo>
                  <a:lnTo>
                    <a:pt x="270" y="0"/>
                  </a:lnTo>
                  <a:lnTo>
                    <a:pt x="252" y="4"/>
                  </a:lnTo>
                  <a:lnTo>
                    <a:pt x="234" y="10"/>
                  </a:lnTo>
                  <a:lnTo>
                    <a:pt x="286" y="198"/>
                  </a:lnTo>
                  <a:lnTo>
                    <a:pt x="284" y="200"/>
                  </a:lnTo>
                  <a:lnTo>
                    <a:pt x="186" y="30"/>
                  </a:lnTo>
                  <a:lnTo>
                    <a:pt x="186" y="30"/>
                  </a:lnTo>
                  <a:lnTo>
                    <a:pt x="168" y="38"/>
                  </a:lnTo>
                  <a:lnTo>
                    <a:pt x="152" y="50"/>
                  </a:lnTo>
                  <a:lnTo>
                    <a:pt x="248" y="208"/>
                  </a:lnTo>
                  <a:lnTo>
                    <a:pt x="246" y="210"/>
                  </a:lnTo>
                  <a:lnTo>
                    <a:pt x="114" y="80"/>
                  </a:lnTo>
                  <a:lnTo>
                    <a:pt x="114" y="80"/>
                  </a:lnTo>
                  <a:lnTo>
                    <a:pt x="98" y="92"/>
                  </a:lnTo>
                  <a:lnTo>
                    <a:pt x="84" y="108"/>
                  </a:lnTo>
                  <a:lnTo>
                    <a:pt x="212" y="230"/>
                  </a:lnTo>
                  <a:lnTo>
                    <a:pt x="210" y="232"/>
                  </a:lnTo>
                  <a:lnTo>
                    <a:pt x="58" y="144"/>
                  </a:lnTo>
                  <a:lnTo>
                    <a:pt x="58" y="144"/>
                  </a:lnTo>
                  <a:lnTo>
                    <a:pt x="46" y="162"/>
                  </a:lnTo>
                  <a:lnTo>
                    <a:pt x="36" y="182"/>
                  </a:lnTo>
                  <a:lnTo>
                    <a:pt x="182" y="262"/>
                  </a:lnTo>
                  <a:lnTo>
                    <a:pt x="180" y="266"/>
                  </a:lnTo>
                  <a:lnTo>
                    <a:pt x="20" y="220"/>
                  </a:lnTo>
                  <a:lnTo>
                    <a:pt x="20" y="220"/>
                  </a:lnTo>
                  <a:lnTo>
                    <a:pt x="12" y="244"/>
                  </a:lnTo>
                  <a:lnTo>
                    <a:pt x="6" y="266"/>
                  </a:lnTo>
                  <a:lnTo>
                    <a:pt x="160" y="304"/>
                  </a:lnTo>
                  <a:lnTo>
                    <a:pt x="160" y="306"/>
                  </a:lnTo>
                  <a:lnTo>
                    <a:pt x="2" y="306"/>
                  </a:lnTo>
                  <a:lnTo>
                    <a:pt x="2" y="306"/>
                  </a:lnTo>
                  <a:lnTo>
                    <a:pt x="0" y="332"/>
                  </a:lnTo>
                  <a:lnTo>
                    <a:pt x="0" y="332"/>
                  </a:lnTo>
                  <a:lnTo>
                    <a:pt x="2" y="356"/>
                  </a:lnTo>
                  <a:lnTo>
                    <a:pt x="150" y="354"/>
                  </a:lnTo>
                  <a:lnTo>
                    <a:pt x="150" y="358"/>
                  </a:lnTo>
                  <a:lnTo>
                    <a:pt x="6" y="394"/>
                  </a:lnTo>
                  <a:lnTo>
                    <a:pt x="6" y="394"/>
                  </a:lnTo>
                  <a:lnTo>
                    <a:pt x="12" y="420"/>
                  </a:lnTo>
                  <a:lnTo>
                    <a:pt x="20" y="444"/>
                  </a:lnTo>
                  <a:lnTo>
                    <a:pt x="154" y="406"/>
                  </a:lnTo>
                  <a:lnTo>
                    <a:pt x="154" y="410"/>
                  </a:lnTo>
                  <a:lnTo>
                    <a:pt x="32" y="476"/>
                  </a:lnTo>
                  <a:lnTo>
                    <a:pt x="32" y="476"/>
                  </a:lnTo>
                  <a:lnTo>
                    <a:pt x="46" y="500"/>
                  </a:lnTo>
                  <a:lnTo>
                    <a:pt x="60" y="524"/>
                  </a:lnTo>
                  <a:lnTo>
                    <a:pt x="170" y="460"/>
                  </a:lnTo>
                  <a:lnTo>
                    <a:pt x="172" y="462"/>
                  </a:lnTo>
                  <a:lnTo>
                    <a:pt x="80" y="550"/>
                  </a:lnTo>
                  <a:lnTo>
                    <a:pt x="80" y="550"/>
                  </a:lnTo>
                  <a:lnTo>
                    <a:pt x="98" y="572"/>
                  </a:lnTo>
                  <a:lnTo>
                    <a:pt x="120" y="590"/>
                  </a:lnTo>
                  <a:lnTo>
                    <a:pt x="202" y="508"/>
                  </a:lnTo>
                  <a:lnTo>
                    <a:pt x="204" y="510"/>
                  </a:lnTo>
                  <a:lnTo>
                    <a:pt x="146" y="610"/>
                  </a:lnTo>
                  <a:lnTo>
                    <a:pt x="146" y="610"/>
                  </a:lnTo>
                  <a:lnTo>
                    <a:pt x="170" y="626"/>
                  </a:lnTo>
                  <a:lnTo>
                    <a:pt x="196" y="640"/>
                  </a:lnTo>
                  <a:lnTo>
                    <a:pt x="248" y="548"/>
                  </a:lnTo>
                  <a:lnTo>
                    <a:pt x="252" y="550"/>
                  </a:lnTo>
                  <a:lnTo>
                    <a:pt x="224" y="652"/>
                  </a:lnTo>
                  <a:lnTo>
                    <a:pt x="224" y="652"/>
                  </a:lnTo>
                  <a:lnTo>
                    <a:pt x="252" y="660"/>
                  </a:lnTo>
                  <a:lnTo>
                    <a:pt x="282" y="666"/>
                  </a:lnTo>
                  <a:lnTo>
                    <a:pt x="308" y="572"/>
                  </a:lnTo>
                  <a:lnTo>
                    <a:pt x="310" y="572"/>
                  </a:lnTo>
                  <a:lnTo>
                    <a:pt x="312" y="670"/>
                  </a:lnTo>
                  <a:lnTo>
                    <a:pt x="312" y="670"/>
                  </a:lnTo>
                  <a:lnTo>
                    <a:pt x="340" y="672"/>
                  </a:lnTo>
                  <a:lnTo>
                    <a:pt x="340" y="672"/>
                  </a:lnTo>
                  <a:lnTo>
                    <a:pt x="374" y="670"/>
                  </a:lnTo>
                  <a:lnTo>
                    <a:pt x="374" y="580"/>
                  </a:lnTo>
                  <a:lnTo>
                    <a:pt x="378" y="580"/>
                  </a:lnTo>
                  <a:lnTo>
                    <a:pt x="402" y="666"/>
                  </a:lnTo>
                  <a:lnTo>
                    <a:pt x="402" y="666"/>
                  </a:lnTo>
                  <a:lnTo>
                    <a:pt x="436" y="658"/>
                  </a:lnTo>
                  <a:lnTo>
                    <a:pt x="466" y="648"/>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88" name="Picture 87"/>
          <p:cNvPicPr>
            <a:picLocks noChangeAspect="1"/>
          </p:cNvPicPr>
          <p:nvPr userDrawn="1"/>
        </p:nvPicPr>
        <p:blipFill>
          <a:blip r:embed="rId3"/>
          <a:stretch>
            <a:fillRect/>
          </a:stretch>
        </p:blipFill>
        <p:spPr>
          <a:xfrm>
            <a:off x="8276095" y="5689769"/>
            <a:ext cx="775339" cy="631089"/>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2 Pictures, 2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92607" y="350838"/>
            <a:ext cx="8558784" cy="563562"/>
          </a:xfrm>
          <a:prstGeom prst="rect">
            <a:avLst/>
          </a:prstGeom>
        </p:spPr>
        <p:txBody>
          <a:bodyPr/>
          <a:lstStyle>
            <a:lvl1pPr>
              <a:defRPr>
                <a:solidFill>
                  <a:schemeClr val="tx1"/>
                </a:solidFill>
              </a:defRPr>
            </a:lvl1pPr>
          </a:lstStyle>
          <a:p>
            <a:r>
              <a:rPr lang="en-US" dirty="0" smtClean="0"/>
              <a:t>Title</a:t>
            </a:r>
            <a:endParaRPr lang="en-US" dirty="0"/>
          </a:p>
        </p:txBody>
      </p:sp>
      <p:sp>
        <p:nvSpPr>
          <p:cNvPr id="3" name="Content Placeholder 2"/>
          <p:cNvSpPr>
            <a:spLocks noGrp="1"/>
          </p:cNvSpPr>
          <p:nvPr>
            <p:ph idx="1"/>
          </p:nvPr>
        </p:nvSpPr>
        <p:spPr>
          <a:xfrm>
            <a:off x="292607" y="3962400"/>
            <a:ext cx="3858031" cy="2240280"/>
          </a:xfrm>
        </p:spPr>
        <p:txBody>
          <a:bodyPr>
            <a:noAutofit/>
          </a:bodyPr>
          <a:lstStyle>
            <a:lvl1pPr>
              <a:spcBef>
                <a:spcPts val="0"/>
              </a:spcBef>
              <a:defRPr sz="2000"/>
            </a:lvl1pPr>
            <a:lvl2pPr>
              <a:spcBef>
                <a:spcPts val="0"/>
              </a:spcBef>
              <a:defRPr sz="2000"/>
            </a:lvl2pPr>
            <a:lvl3pPr>
              <a:spcBef>
                <a:spcPts val="0"/>
              </a:spcBef>
              <a:defRPr sz="1800"/>
            </a:lvl3pPr>
            <a:lvl4pPr>
              <a:spcBef>
                <a:spcPts val="0"/>
              </a:spcBef>
              <a:defRPr sz="1600"/>
            </a:lvl4pPr>
            <a:lvl5pPr>
              <a:spcBef>
                <a:spcPts val="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F788C42-1828-43D4-84E4-FBA39F2FCC08}" type="datetime1">
              <a:rPr lang="en-US" smtClean="0"/>
              <a:pPr/>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9DF654-7552-4B9D-9287-15EA6E658DE7}" type="slidenum">
              <a:rPr lang="en-US" smtClean="0"/>
              <a:pPr/>
              <a:t>‹#›</a:t>
            </a:fld>
            <a:endParaRPr lang="en-US" dirty="0"/>
          </a:p>
        </p:txBody>
      </p:sp>
      <p:sp>
        <p:nvSpPr>
          <p:cNvPr id="9" name="Subtitle"/>
          <p:cNvSpPr>
            <a:spLocks noGrp="1"/>
          </p:cNvSpPr>
          <p:nvPr>
            <p:ph type="body" sz="quarter" idx="13" hasCustomPrompt="1"/>
          </p:nvPr>
        </p:nvSpPr>
        <p:spPr>
          <a:xfrm>
            <a:off x="292606" y="916959"/>
            <a:ext cx="8555035" cy="548640"/>
          </a:xfrm>
        </p:spPr>
        <p:txBody>
          <a:bodyPr lIns="18288" rIns="18288">
            <a:noAutofit/>
          </a:bodyPr>
          <a:lstStyle>
            <a:lvl1pPr marL="0" indent="0">
              <a:buFontTx/>
              <a:buNone/>
              <a:defRPr sz="3000">
                <a:solidFill>
                  <a:schemeClr val="tx1"/>
                </a:solidFill>
              </a:defRPr>
            </a:lvl1pPr>
          </a:lstStyle>
          <a:p>
            <a:pPr lvl="0"/>
            <a:r>
              <a:rPr lang="en-US" dirty="0" smtClean="0"/>
              <a:t>Subtitle</a:t>
            </a:r>
            <a:endParaRPr lang="en-US" dirty="0"/>
          </a:p>
        </p:txBody>
      </p:sp>
      <p:sp>
        <p:nvSpPr>
          <p:cNvPr id="10" name="Content Placeholder 9"/>
          <p:cNvSpPr>
            <a:spLocks noGrp="1"/>
          </p:cNvSpPr>
          <p:nvPr>
            <p:ph sz="quarter" idx="14"/>
          </p:nvPr>
        </p:nvSpPr>
        <p:spPr>
          <a:xfrm>
            <a:off x="4992815" y="3962239"/>
            <a:ext cx="3854826" cy="2240280"/>
          </a:xfrm>
        </p:spPr>
        <p:txBody>
          <a:bodyPr>
            <a:noAutofit/>
          </a:bodyPr>
          <a:lstStyle>
            <a:lvl1pPr>
              <a:spcBef>
                <a:spcPts val="0"/>
              </a:spcBef>
              <a:defRPr sz="2000"/>
            </a:lvl1pPr>
            <a:lvl2pPr>
              <a:spcBef>
                <a:spcPts val="0"/>
              </a:spcBef>
              <a:defRPr sz="2000"/>
            </a:lvl2pPr>
            <a:lvl3pPr>
              <a:spcBef>
                <a:spcPts val="0"/>
              </a:spcBef>
              <a:defRPr sz="1800"/>
            </a:lvl3pPr>
            <a:lvl4pPr>
              <a:spcBef>
                <a:spcPts val="0"/>
              </a:spcBef>
              <a:defRPr sz="1600"/>
            </a:lvl4pPr>
            <a:lvl5pPr>
              <a:spcBef>
                <a:spcPts val="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11"/>
          <p:cNvSpPr>
            <a:spLocks noGrp="1"/>
          </p:cNvSpPr>
          <p:nvPr>
            <p:ph type="pic" sz="quarter" idx="15"/>
          </p:nvPr>
        </p:nvSpPr>
        <p:spPr>
          <a:xfrm>
            <a:off x="292607" y="1600200"/>
            <a:ext cx="3858768" cy="2240280"/>
          </a:xfrm>
          <a:solidFill>
            <a:schemeClr val="bg1">
              <a:lumMod val="85000"/>
            </a:schemeClr>
          </a:solidFill>
          <a:ln w="3175">
            <a:solidFill>
              <a:schemeClr val="tx1"/>
            </a:solidFill>
          </a:ln>
        </p:spPr>
        <p:txBody>
          <a:bodyPr vert="horz" lIns="0" tIns="45720" rIns="0" bIns="45720" rtlCol="0">
            <a:normAutofit/>
          </a:bodyPr>
          <a:lstStyle>
            <a:lvl1pPr marL="0" indent="0" algn="l" defTabSz="914400" rtl="0" eaLnBrk="1" latinLnBrk="0" hangingPunct="1">
              <a:spcBef>
                <a:spcPts val="1200"/>
              </a:spcBef>
              <a:buFont typeface="Arial" pitchFamily="34" charset="0"/>
              <a:buNone/>
              <a:defRPr lang="en-US" sz="2000" kern="1200" dirty="0" smtClean="0">
                <a:solidFill>
                  <a:schemeClr val="tx1"/>
                </a:solidFill>
                <a:latin typeface="+mj-lt"/>
                <a:ea typeface="+mn-ea"/>
                <a:cs typeface="+mn-cs"/>
              </a:defRPr>
            </a:lvl1pPr>
          </a:lstStyle>
          <a:p>
            <a:endParaRPr lang="en-US"/>
          </a:p>
        </p:txBody>
      </p:sp>
      <p:sp>
        <p:nvSpPr>
          <p:cNvPr id="13" name="Picture Placeholder 11"/>
          <p:cNvSpPr>
            <a:spLocks noGrp="1"/>
          </p:cNvSpPr>
          <p:nvPr>
            <p:ph type="pic" sz="quarter" idx="16"/>
          </p:nvPr>
        </p:nvSpPr>
        <p:spPr>
          <a:xfrm>
            <a:off x="4988873" y="1600200"/>
            <a:ext cx="3858768" cy="2240280"/>
          </a:xfrm>
          <a:solidFill>
            <a:schemeClr val="bg1">
              <a:lumMod val="85000"/>
            </a:schemeClr>
          </a:solidFill>
          <a:ln w="3175">
            <a:solidFill>
              <a:schemeClr val="tx1"/>
            </a:solidFill>
          </a:ln>
        </p:spPr>
        <p:txBody>
          <a:bodyPr vert="horz" lIns="0" tIns="45720" rIns="0" bIns="45720" rtlCol="0">
            <a:normAutofit/>
          </a:bodyPr>
          <a:lstStyle>
            <a:lvl1pPr marL="0" indent="0" algn="l" defTabSz="914400" rtl="0" eaLnBrk="1" latinLnBrk="0" hangingPunct="1">
              <a:spcBef>
                <a:spcPts val="1200"/>
              </a:spcBef>
              <a:buFont typeface="Arial" pitchFamily="34" charset="0"/>
              <a:buNone/>
              <a:defRPr lang="en-US" sz="2000" kern="1200" dirty="0" smtClean="0">
                <a:solidFill>
                  <a:schemeClr val="tx1"/>
                </a:solidFill>
                <a:latin typeface="+mj-lt"/>
                <a:ea typeface="+mn-ea"/>
                <a:cs typeface="+mn-cs"/>
              </a:defRPr>
            </a:lvl1p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92607" y="350838"/>
            <a:ext cx="8558784" cy="563562"/>
          </a:xfrm>
          <a:prstGeom prst="rect">
            <a:avLst/>
          </a:prstGeom>
        </p:spPr>
        <p:txBody>
          <a:bodyPr/>
          <a:lstStyle>
            <a:lvl1pPr>
              <a:defRPr>
                <a:solidFill>
                  <a:schemeClr val="tx1"/>
                </a:solidFill>
              </a:defRPr>
            </a:lvl1pPr>
          </a:lstStyle>
          <a:p>
            <a:r>
              <a:rPr lang="en-US" dirty="0" smtClean="0"/>
              <a:t>Title</a:t>
            </a:r>
            <a:endParaRPr lang="en-US" dirty="0"/>
          </a:p>
        </p:txBody>
      </p:sp>
      <p:sp>
        <p:nvSpPr>
          <p:cNvPr id="4" name="Date Placeholder 3"/>
          <p:cNvSpPr>
            <a:spLocks noGrp="1"/>
          </p:cNvSpPr>
          <p:nvPr>
            <p:ph type="dt" sz="half" idx="10"/>
          </p:nvPr>
        </p:nvSpPr>
        <p:spPr/>
        <p:txBody>
          <a:bodyPr/>
          <a:lstStyle/>
          <a:p>
            <a:fld id="{6F788C42-1828-43D4-84E4-FBA39F2FCC08}" type="datetime1">
              <a:rPr lang="en-US" smtClean="0"/>
              <a:pPr/>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9DF654-7552-4B9D-9287-15EA6E658DE7}" type="slidenum">
              <a:rPr lang="en-US" smtClean="0"/>
              <a:pPr/>
              <a:t>‹#›</a:t>
            </a:fld>
            <a:endParaRPr lang="en-US" dirty="0"/>
          </a:p>
        </p:txBody>
      </p:sp>
      <p:sp>
        <p:nvSpPr>
          <p:cNvPr id="9" name="Subtitle"/>
          <p:cNvSpPr>
            <a:spLocks noGrp="1"/>
          </p:cNvSpPr>
          <p:nvPr>
            <p:ph type="body" sz="quarter" idx="13" hasCustomPrompt="1"/>
          </p:nvPr>
        </p:nvSpPr>
        <p:spPr>
          <a:xfrm>
            <a:off x="292606" y="916959"/>
            <a:ext cx="8555035" cy="548640"/>
          </a:xfrm>
        </p:spPr>
        <p:txBody>
          <a:bodyPr vert="horz" lIns="18288" tIns="45720" rIns="18288" bIns="45720" rtlCol="0">
            <a:noAutofit/>
          </a:bodyPr>
          <a:lstStyle>
            <a:lvl1pPr marL="0" indent="0">
              <a:buFontTx/>
              <a:buNone/>
              <a:defRPr lang="en-US" sz="3000" kern="1200" dirty="0">
                <a:solidFill>
                  <a:schemeClr val="tx1"/>
                </a:solidFill>
                <a:latin typeface="+mj-lt"/>
                <a:ea typeface="+mn-ea"/>
                <a:cs typeface="+mn-cs"/>
              </a:defRPr>
            </a:lvl1pPr>
          </a:lstStyle>
          <a:p>
            <a:pPr marL="0" lvl="0" indent="0" algn="l" defTabSz="914400" rtl="0" eaLnBrk="1" latinLnBrk="0" hangingPunct="1">
              <a:spcBef>
                <a:spcPts val="1200"/>
              </a:spcBef>
              <a:buFontTx/>
              <a:buNone/>
            </a:pPr>
            <a:r>
              <a:rPr lang="en-US" dirty="0" smtClean="0"/>
              <a:t>Subtitle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92607" y="350838"/>
            <a:ext cx="8558784" cy="563562"/>
          </a:xfrm>
          <a:prstGeom prst="rect">
            <a:avLst/>
          </a:prstGeom>
        </p:spPr>
        <p:txBody>
          <a:bodyPr/>
          <a:lstStyle>
            <a:lvl1pPr>
              <a:defRPr>
                <a:solidFill>
                  <a:schemeClr val="tx1"/>
                </a:solidFill>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3D9D5212-8CF9-4E70-829B-0183268511B8}" type="datetime1">
              <a:rPr lang="en-US" smtClean="0"/>
              <a:pPr/>
              <a:t>10/29/2018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9DF654-7552-4B9D-9287-15EA6E658DE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35CFC-A333-47A0-8EA9-1D118FE7B320}" type="datetime1">
              <a:rPr lang="en-US" smtClean="0"/>
              <a:pPr/>
              <a:t>10/29/2018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9DF654-7552-4B9D-9287-15EA6E658DE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ig Pictur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749808" y="557784"/>
            <a:ext cx="7644384" cy="5742432"/>
          </a:xfrm>
          <a:solidFill>
            <a:schemeClr val="bg1">
              <a:lumMod val="85000"/>
            </a:schemeClr>
          </a:solidFill>
          <a:ln w="3175">
            <a:solidFill>
              <a:schemeClr val="tx1"/>
            </a:solidFill>
          </a:ln>
        </p:spPr>
        <p:txBody>
          <a:bodyPr>
            <a:normAutofit/>
          </a:bodyPr>
          <a:lstStyle>
            <a:lvl1pPr>
              <a:buFont typeface="Arial" pitchFamily="34" charset="0"/>
              <a:buNone/>
              <a:defRPr sz="2400"/>
            </a:lvl1pPr>
          </a:lstStyle>
          <a:p>
            <a:r>
              <a:rPr lang="en-US" dirty="0" smtClean="0"/>
              <a:t>Click to add picture</a:t>
            </a:r>
            <a:endParaRPr lang="en-US" dirty="0"/>
          </a:p>
        </p:txBody>
      </p:sp>
      <p:sp>
        <p:nvSpPr>
          <p:cNvPr id="2" name="Title 1"/>
          <p:cNvSpPr>
            <a:spLocks noGrp="1"/>
          </p:cNvSpPr>
          <p:nvPr>
            <p:ph type="title" hasCustomPrompt="1"/>
          </p:nvPr>
        </p:nvSpPr>
        <p:spPr>
          <a:xfrm>
            <a:off x="914400" y="5626782"/>
            <a:ext cx="7315200" cy="563562"/>
          </a:xfrm>
          <a:prstGeom prst="rect">
            <a:avLst/>
          </a:prstGeom>
        </p:spPr>
        <p:txBody>
          <a:bodyPr/>
          <a:lstStyle>
            <a:lvl1pPr>
              <a:defRPr sz="3000" b="1" cap="none" baseline="0">
                <a:solidFill>
                  <a:srgbClr val="FFFFFF"/>
                </a:solidFill>
                <a:effectLst>
                  <a:outerShdw blurRad="38100" dist="38100" dir="2700000" algn="tl">
                    <a:srgbClr val="000000">
                      <a:alpha val="43137"/>
                    </a:srgbClr>
                  </a:outerShdw>
                </a:effectLst>
              </a:defRPr>
            </a:lvl1pPr>
          </a:lstStyle>
          <a:p>
            <a:r>
              <a:rPr lang="en-US" dirty="0" smtClean="0"/>
              <a:t>Add picture title here</a:t>
            </a:r>
            <a:endParaRPr lang="en-US" dirty="0"/>
          </a:p>
        </p:txBody>
      </p:sp>
      <p:sp>
        <p:nvSpPr>
          <p:cNvPr id="3" name="Date Placeholder 2"/>
          <p:cNvSpPr>
            <a:spLocks noGrp="1"/>
          </p:cNvSpPr>
          <p:nvPr>
            <p:ph type="dt" sz="half" idx="10"/>
          </p:nvPr>
        </p:nvSpPr>
        <p:spPr/>
        <p:txBody>
          <a:bodyPr/>
          <a:lstStyle/>
          <a:p>
            <a:fld id="{7E7A5CC5-104E-4C74-B418-EC9AB20DE29C}" type="datetime1">
              <a:rPr lang="en-US" smtClean="0"/>
              <a:pPr/>
              <a:t>10/29/2018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9DF654-7552-4B9D-9287-15EA6E658DE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92606" y="350838"/>
            <a:ext cx="8558783" cy="563562"/>
          </a:xfrm>
          <a:prstGeom prst="rect">
            <a:avLst/>
          </a:prstGeom>
        </p:spPr>
        <p:txBody>
          <a:bodyPr vert="horz" lIns="0" tIns="45720" rIns="0" bIns="45720" rtlCol="0" anchor="ctr">
            <a:noAutofit/>
          </a:bodyPr>
          <a:lstStyle>
            <a:lvl1pPr algn="l" defTabSz="914400" rtl="0" eaLnBrk="1" latinLnBrk="0" hangingPunct="1">
              <a:spcBef>
                <a:spcPct val="0"/>
              </a:spcBef>
              <a:buNone/>
              <a:defRPr lang="en-US" sz="3200" kern="1200" cap="all" baseline="0" dirty="0" smtClean="0">
                <a:solidFill>
                  <a:schemeClr val="tx1"/>
                </a:solidFill>
                <a:latin typeface="+mj-lt"/>
                <a:ea typeface="+mj-ea"/>
                <a:cs typeface="+mj-cs"/>
              </a:defRPr>
            </a:lvl1pPr>
          </a:lstStyle>
          <a:p>
            <a:r>
              <a:rPr lang="en-US" dirty="0" smtClean="0"/>
              <a:t>Title</a:t>
            </a:r>
            <a:endParaRPr lang="en-US" dirty="0"/>
          </a:p>
        </p:txBody>
      </p:sp>
      <p:sp>
        <p:nvSpPr>
          <p:cNvPr id="3" name="Content Placeholder 2"/>
          <p:cNvSpPr>
            <a:spLocks noGrp="1"/>
          </p:cNvSpPr>
          <p:nvPr>
            <p:ph idx="1"/>
          </p:nvPr>
        </p:nvSpPr>
        <p:spPr>
          <a:xfrm>
            <a:off x="3740150" y="1611313"/>
            <a:ext cx="5111750" cy="4614863"/>
          </a:xfr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4" name="Text Placeholder 3"/>
          <p:cNvSpPr>
            <a:spLocks noGrp="1"/>
          </p:cNvSpPr>
          <p:nvPr>
            <p:ph type="body" sz="half" idx="2"/>
          </p:nvPr>
        </p:nvSpPr>
        <p:spPr>
          <a:xfrm>
            <a:off x="296863" y="1611312"/>
            <a:ext cx="3008313" cy="4614863"/>
          </a:xfrm>
        </p:spPr>
        <p:txBody>
          <a:bodyPr lIns="0" r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19E9958-DB29-404E-88FA-C6EAB24699A7}" type="datetime1">
              <a:rPr lang="en-US" smtClean="0"/>
              <a:pPr/>
              <a:t>10/29/2018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9DF654-7552-4B9D-9287-15EA6E658DE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92606" y="350838"/>
            <a:ext cx="8558783" cy="563562"/>
          </a:xfrm>
          <a:prstGeom prst="rect">
            <a:avLst/>
          </a:prstGeom>
        </p:spPr>
        <p:txBody>
          <a:bodyPr vert="horz" lIns="0" tIns="45720" rIns="0" bIns="45720" rtlCol="0" anchor="ctr">
            <a:noAutofit/>
          </a:bodyPr>
          <a:lstStyle>
            <a:lvl1pPr algn="l" defTabSz="914400" rtl="0" eaLnBrk="1" latinLnBrk="0" hangingPunct="1">
              <a:spcBef>
                <a:spcPct val="0"/>
              </a:spcBef>
              <a:buNone/>
              <a:defRPr lang="en-US" sz="3200" kern="1200" cap="all" baseline="0" dirty="0" smtClean="0">
                <a:solidFill>
                  <a:schemeClr val="tx1"/>
                </a:solidFill>
                <a:latin typeface="+mj-lt"/>
                <a:ea typeface="+mj-ea"/>
                <a:cs typeface="+mj-cs"/>
              </a:defRPr>
            </a:lvl1pPr>
          </a:lstStyle>
          <a:p>
            <a:r>
              <a:rPr lang="en-US" dirty="0" smtClean="0"/>
              <a:t>Title</a:t>
            </a:r>
            <a:endParaRPr lang="en-US" dirty="0"/>
          </a:p>
        </p:txBody>
      </p:sp>
      <p:sp>
        <p:nvSpPr>
          <p:cNvPr id="3" name="Picture Placeholder 2"/>
          <p:cNvSpPr>
            <a:spLocks noGrp="1"/>
          </p:cNvSpPr>
          <p:nvPr>
            <p:ph type="pic" idx="1"/>
          </p:nvPr>
        </p:nvSpPr>
        <p:spPr>
          <a:xfrm>
            <a:off x="3740150" y="1611312"/>
            <a:ext cx="5111750" cy="4614863"/>
          </a:xfrm>
          <a:solidFill>
            <a:schemeClr val="bg1">
              <a:lumMod val="85000"/>
            </a:schemeClr>
          </a:solidFill>
          <a:ln w="3175">
            <a:solidFill>
              <a:schemeClr val="tx1"/>
            </a:solidFill>
          </a:ln>
        </p:spPr>
        <p:txBody>
          <a:bodyPr vert="horz" lIns="0" tIns="45720" rIns="0" bIns="45720" rtlCol="0">
            <a:normAutofit/>
          </a:bodyPr>
          <a:lstStyle>
            <a:lvl1pPr marL="0" indent="0" algn="l" defTabSz="914400" rtl="0" eaLnBrk="1" latinLnBrk="0" hangingPunct="1">
              <a:spcBef>
                <a:spcPts val="1200"/>
              </a:spcBef>
              <a:buFont typeface="Arial" pitchFamily="34" charset="0"/>
              <a:buNone/>
              <a:defRPr lang="en-US" sz="2000" kern="1200">
                <a:solidFill>
                  <a:schemeClr val="tx1"/>
                </a:solidFill>
                <a:latin typeface="+mj-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96863" y="1611312"/>
            <a:ext cx="3008312" cy="461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B27ED68-2AE9-407C-BAA8-E8F9B618420B}" type="datetime1">
              <a:rPr lang="en-US" smtClean="0"/>
              <a:pPr/>
              <a:t>10/29/2018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9DF654-7552-4B9D-9287-15EA6E658DE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92606" y="350838"/>
            <a:ext cx="8558783" cy="563562"/>
          </a:xfrm>
          <a:prstGeom prst="rect">
            <a:avLst/>
          </a:prstGeom>
        </p:spPr>
        <p:txBody>
          <a:bodyPr/>
          <a:lstStyle>
            <a:lvl1pPr>
              <a:defRPr>
                <a:solidFill>
                  <a:schemeClr val="tx1"/>
                </a:solidFill>
              </a:defRPr>
            </a:lvl1pPr>
          </a:lstStyle>
          <a:p>
            <a:r>
              <a:rPr lang="en-US" dirty="0" smtClean="0"/>
              <a:t>Title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2B4C9-7AD7-4B44-AA0A-08D9901DDCA1}" type="datetime1">
              <a:rPr lang="en-US" smtClean="0"/>
              <a:pPr/>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9DF654-7552-4B9D-9287-15EA6E658DE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Title"/>
          <p:cNvSpPr>
            <a:spLocks noGrp="1"/>
          </p:cNvSpPr>
          <p:nvPr>
            <p:ph type="title" orient="vert" hasCustomPrompt="1"/>
          </p:nvPr>
        </p:nvSpPr>
        <p:spPr>
          <a:xfrm>
            <a:off x="8077200" y="374649"/>
            <a:ext cx="769314" cy="5852160"/>
          </a:xfrm>
          <a:prstGeom prst="rect">
            <a:avLst/>
          </a:prstGeom>
        </p:spPr>
        <p:txBody>
          <a:bodyPr vert="eaVert"/>
          <a:lstStyle>
            <a:lvl1pPr>
              <a:defRPr>
                <a:solidFill>
                  <a:schemeClr val="tx1"/>
                </a:solidFill>
              </a:defRPr>
            </a:lvl1pPr>
          </a:lstStyle>
          <a:p>
            <a:r>
              <a:rPr lang="en-US" dirty="0" smtClean="0"/>
              <a:t>Title</a:t>
            </a:r>
            <a:endParaRPr lang="en-US" dirty="0"/>
          </a:p>
        </p:txBody>
      </p:sp>
      <p:sp>
        <p:nvSpPr>
          <p:cNvPr id="3" name="Vertical Text Placeholder 2"/>
          <p:cNvSpPr>
            <a:spLocks noGrp="1"/>
          </p:cNvSpPr>
          <p:nvPr>
            <p:ph type="body" orient="vert" idx="1"/>
          </p:nvPr>
        </p:nvSpPr>
        <p:spPr>
          <a:xfrm>
            <a:off x="296863" y="374649"/>
            <a:ext cx="6866162" cy="585216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DFFF995-2E2A-4538-AE17-FC8590717087}" type="datetime1">
              <a:rPr lang="en-US" smtClean="0"/>
              <a:pPr/>
              <a:t>10/29/2018</a:t>
            </a:fld>
            <a:endParaRPr lang="en-US" dirty="0"/>
          </a:p>
        </p:txBody>
      </p:sp>
      <p:sp>
        <p:nvSpPr>
          <p:cNvPr id="5" name="Footer Placeholder 4"/>
          <p:cNvSpPr>
            <a:spLocks noGrp="1"/>
          </p:cNvSpPr>
          <p:nvPr>
            <p:ph type="ftr" sz="quarter" idx="11"/>
          </p:nvPr>
        </p:nvSpPr>
        <p:spPr>
          <a:xfrm>
            <a:off x="292607" y="6383121"/>
            <a:ext cx="6870194" cy="192024"/>
          </a:xfrm>
        </p:spPr>
        <p:txBody>
          <a:bodyPr/>
          <a:lstStyle/>
          <a:p>
            <a:endParaRPr lang="en-US" dirty="0"/>
          </a:p>
        </p:txBody>
      </p:sp>
      <p:sp>
        <p:nvSpPr>
          <p:cNvPr id="6" name="Slide Number Placeholder 5"/>
          <p:cNvSpPr>
            <a:spLocks noGrp="1"/>
          </p:cNvSpPr>
          <p:nvPr>
            <p:ph type="sldNum" sz="quarter" idx="12"/>
          </p:nvPr>
        </p:nvSpPr>
        <p:spPr/>
        <p:txBody>
          <a:bodyPr/>
          <a:lstStyle/>
          <a:p>
            <a:fld id="{789DF654-7552-4B9D-9287-15EA6E658DE7}" type="slidenum">
              <a:rPr lang="en-US" smtClean="0"/>
              <a:pPr/>
              <a:t>‹#›</a:t>
            </a:fld>
            <a:endParaRPr lang="en-US" dirty="0"/>
          </a:p>
        </p:txBody>
      </p:sp>
      <p:cxnSp>
        <p:nvCxnSpPr>
          <p:cNvPr id="7" name="Straight Connector 6"/>
          <p:cNvCxnSpPr/>
          <p:nvPr/>
        </p:nvCxnSpPr>
        <p:spPr>
          <a:xfrm rot="5400000">
            <a:off x="5151119" y="3300729"/>
            <a:ext cx="585216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utrc_blue"/>
          <p:cNvPicPr>
            <a:picLocks noChangeAspect="1" noChangeArrowheads="1"/>
          </p:cNvPicPr>
          <p:nvPr/>
        </p:nvPicPr>
        <p:blipFill>
          <a:blip r:embed="rId2" cstate="email"/>
          <a:srcRect/>
          <a:stretch>
            <a:fillRect/>
          </a:stretch>
        </p:blipFill>
        <p:spPr bwMode="auto">
          <a:xfrm>
            <a:off x="977900" y="1462088"/>
            <a:ext cx="7148513" cy="1279525"/>
          </a:xfrm>
          <a:prstGeom prst="rect">
            <a:avLst/>
          </a:prstGeom>
          <a:noFill/>
          <a:ln w="9525">
            <a:noFill/>
            <a:miter lim="800000"/>
            <a:headEnd/>
            <a:tailEnd/>
          </a:ln>
        </p:spPr>
      </p:pic>
      <p:sp>
        <p:nvSpPr>
          <p:cNvPr id="5" name="Text Box 5"/>
          <p:cNvSpPr txBox="1">
            <a:spLocks noChangeArrowheads="1"/>
          </p:cNvSpPr>
          <p:nvPr/>
        </p:nvSpPr>
        <p:spPr bwMode="auto">
          <a:xfrm>
            <a:off x="1031875" y="5897563"/>
            <a:ext cx="7070725" cy="511175"/>
          </a:xfrm>
          <a:prstGeom prst="rect">
            <a:avLst/>
          </a:prstGeom>
          <a:noFill/>
          <a:ln w="9525">
            <a:solidFill>
              <a:srgbClr val="C0C0C0"/>
            </a:solidFill>
            <a:miter lim="800000"/>
            <a:headEnd/>
            <a:tailEnd/>
          </a:ln>
          <a:effectLst/>
        </p:spPr>
        <p:txBody>
          <a:bodyPr>
            <a:spAutoFit/>
          </a:bodyPr>
          <a:lstStyle/>
          <a:p>
            <a:pPr algn="ctr" fontAlgn="base">
              <a:spcBef>
                <a:spcPct val="0"/>
              </a:spcBef>
              <a:spcAft>
                <a:spcPct val="0"/>
              </a:spcAft>
              <a:defRPr/>
            </a:pPr>
            <a:r>
              <a:rPr lang="en-US" sz="900">
                <a:solidFill>
                  <a:prstClr val="black"/>
                </a:solidFill>
              </a:rPr>
              <a:t>UTC Proprietary - This material contains proprietary information of United Technologies Corporation. Any copying, distribution, or </a:t>
            </a:r>
          </a:p>
          <a:p>
            <a:pPr algn="ctr" fontAlgn="base">
              <a:spcBef>
                <a:spcPct val="0"/>
              </a:spcBef>
              <a:spcAft>
                <a:spcPct val="0"/>
              </a:spcAft>
              <a:defRPr/>
            </a:pPr>
            <a:r>
              <a:rPr lang="en-US" sz="900">
                <a:solidFill>
                  <a:prstClr val="black"/>
                </a:solidFill>
              </a:rPr>
              <a:t>dissemination of the contents of this material is strictly prohibited and may be unlawful without the express written permission of UTC.</a:t>
            </a:r>
          </a:p>
          <a:p>
            <a:pPr algn="ctr" fontAlgn="base">
              <a:spcBef>
                <a:spcPct val="0"/>
              </a:spcBef>
              <a:spcAft>
                <a:spcPct val="0"/>
              </a:spcAft>
              <a:defRPr/>
            </a:pPr>
            <a:r>
              <a:rPr lang="en-US" sz="900">
                <a:solidFill>
                  <a:prstClr val="black"/>
                </a:solidFill>
              </a:rPr>
              <a:t> If you have obtained this material in error, please notify the UTRC's IP counsel at (860) 610-7339 immediately.</a:t>
            </a:r>
          </a:p>
        </p:txBody>
      </p:sp>
      <p:sp>
        <p:nvSpPr>
          <p:cNvPr id="547842" name="Rectangle 2"/>
          <p:cNvSpPr>
            <a:spLocks noGrp="1" noChangeArrowheads="1"/>
          </p:cNvSpPr>
          <p:nvPr>
            <p:ph type="subTitle" idx="1"/>
          </p:nvPr>
        </p:nvSpPr>
        <p:spPr>
          <a:xfrm>
            <a:off x="1371600" y="3956050"/>
            <a:ext cx="6400800" cy="1752600"/>
          </a:xfrm>
        </p:spPr>
        <p:txBody>
          <a:bodyPr anchorCtr="1"/>
          <a:lstStyle>
            <a:lvl1pPr marL="0" indent="0" algn="ctr">
              <a:buFontTx/>
              <a:buNone/>
              <a:defRPr sz="1800"/>
            </a:lvl1pPr>
          </a:lstStyle>
          <a:p>
            <a:r>
              <a:rPr lang="en-US"/>
              <a:t>Click to edit Master subtitle style</a:t>
            </a:r>
          </a:p>
        </p:txBody>
      </p:sp>
      <p:sp>
        <p:nvSpPr>
          <p:cNvPr id="547843" name="Rectangle 3"/>
          <p:cNvSpPr>
            <a:spLocks noGrp="1" noChangeArrowheads="1"/>
          </p:cNvSpPr>
          <p:nvPr>
            <p:ph type="ctrTitle"/>
          </p:nvPr>
        </p:nvSpPr>
        <p:spPr>
          <a:xfrm>
            <a:off x="685800" y="3148013"/>
            <a:ext cx="7772400" cy="561975"/>
          </a:xfrm>
        </p:spPr>
        <p:txBody>
          <a:bodyPr anchor="t" anchorCtr="1"/>
          <a:lstStyle>
            <a:lvl1pPr algn="ctr">
              <a:defRPr sz="2800"/>
            </a:lvl1pPr>
          </a:lstStyle>
          <a:p>
            <a:r>
              <a:rPr lang="en-US"/>
              <a:t>Click to edit Master title style</a:t>
            </a:r>
          </a:p>
        </p:txBody>
      </p:sp>
    </p:spTree>
    <p:extLst>
      <p:ext uri="{BB962C8B-B14F-4D97-AF65-F5344CB8AC3E}">
        <p14:creationId xmlns:p14="http://schemas.microsoft.com/office/powerpoint/2010/main" val="1912177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9" name="Subtitle"/>
          <p:cNvSpPr>
            <a:spLocks noGrp="1"/>
          </p:cNvSpPr>
          <p:nvPr>
            <p:ph type="body" sz="quarter" idx="13" hasCustomPrompt="1"/>
          </p:nvPr>
        </p:nvSpPr>
        <p:spPr>
          <a:xfrm>
            <a:off x="292607" y="947957"/>
            <a:ext cx="8555037" cy="548640"/>
          </a:xfrm>
        </p:spPr>
        <p:txBody>
          <a:bodyPr lIns="18288" rIns="18288">
            <a:noAutofit/>
          </a:bodyPr>
          <a:lstStyle>
            <a:lvl1pPr marL="0" indent="0">
              <a:buFontTx/>
              <a:buNone/>
              <a:defRPr sz="3000">
                <a:solidFill>
                  <a:schemeClr val="tx1"/>
                </a:solidFill>
              </a:defRPr>
            </a:lvl1pPr>
          </a:lstStyle>
          <a:p>
            <a:pPr lvl="0"/>
            <a:r>
              <a:rPr lang="en-US" dirty="0" smtClean="0"/>
              <a:t>Subtitle</a:t>
            </a:r>
            <a:endParaRPr lang="en-US" dirty="0"/>
          </a:p>
        </p:txBody>
      </p:sp>
      <p:sp>
        <p:nvSpPr>
          <p:cNvPr id="2" name="Title"/>
          <p:cNvSpPr>
            <a:spLocks noGrp="1"/>
          </p:cNvSpPr>
          <p:nvPr>
            <p:ph type="title" hasCustomPrompt="1"/>
          </p:nvPr>
        </p:nvSpPr>
        <p:spPr>
          <a:xfrm>
            <a:off x="215117" y="350838"/>
            <a:ext cx="8558784" cy="563562"/>
          </a:xfrm>
          <a:prstGeom prst="rect">
            <a:avLst/>
          </a:prstGeom>
        </p:spPr>
        <p:txBody>
          <a:bodyPr/>
          <a:lstStyle>
            <a:lvl1pPr>
              <a:defRPr>
                <a:solidFill>
                  <a:schemeClr val="tx1"/>
                </a:solidFill>
              </a:defRPr>
            </a:lvl1pPr>
          </a:lstStyle>
          <a:p>
            <a:r>
              <a:rPr lang="en-US" dirty="0" smtClean="0"/>
              <a:t>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69809" y="0"/>
            <a:ext cx="774191" cy="193395"/>
          </a:xfrm>
        </p:spPr>
        <p:txBody>
          <a:bodyPr/>
          <a:lstStyle/>
          <a:p>
            <a:fld id="{789DF654-7552-4B9D-9287-15EA6E658DE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61296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378905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90600"/>
            <a:ext cx="42291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990600"/>
            <a:ext cx="42291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235023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565647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95563"/>
            <a:ext cx="9144000" cy="609600"/>
          </a:xfr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14365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7117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841006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08036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1381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04800"/>
            <a:ext cx="21526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04800"/>
            <a:ext cx="63055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843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338328"/>
            <a:ext cx="8558784" cy="563562"/>
          </a:xfrm>
          <a:prstGeom prst="rect">
            <a:avLst/>
          </a:prstGeom>
        </p:spPr>
        <p:txBody>
          <a:bodyPr/>
          <a:lstStyle>
            <a:lvl1pPr>
              <a:defRPr>
                <a:solidFill>
                  <a:schemeClr val="tx1"/>
                </a:solidFill>
              </a:defRPr>
            </a:lvl1pPr>
          </a:lstStyle>
          <a:p>
            <a:r>
              <a:rPr lang="en-US" dirty="0" err="1" smtClean="0"/>
              <a:t>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69809" y="11766"/>
            <a:ext cx="774191" cy="193395"/>
          </a:xfrm>
        </p:spPr>
        <p:txBody>
          <a:bodyPr/>
          <a:lstStyle/>
          <a:p>
            <a:fld id="{789DF654-7552-4B9D-9287-15EA6E658DE7}" type="slidenum">
              <a:rPr lang="en-US" smtClean="0"/>
              <a:pPr/>
              <a:t>‹#›</a:t>
            </a:fld>
            <a:endParaRPr lang="en-US" dirty="0"/>
          </a:p>
        </p:txBody>
      </p:sp>
      <p:grpSp>
        <p:nvGrpSpPr>
          <p:cNvPr id="7" name="LOGO"/>
          <p:cNvGrpSpPr>
            <a:grpSpLocks noChangeAspect="1"/>
          </p:cNvGrpSpPr>
          <p:nvPr userDrawn="1"/>
        </p:nvGrpSpPr>
        <p:grpSpPr>
          <a:xfrm>
            <a:off x="85219" y="6521671"/>
            <a:ext cx="1451728" cy="259920"/>
            <a:chOff x="0" y="3429000"/>
            <a:chExt cx="6029325" cy="1079500"/>
          </a:xfrm>
        </p:grpSpPr>
        <p:sp>
          <p:nvSpPr>
            <p:cNvPr id="8" name="Freeform 51"/>
            <p:cNvSpPr>
              <a:spLocks/>
            </p:cNvSpPr>
            <p:nvPr/>
          </p:nvSpPr>
          <p:spPr bwMode="auto">
            <a:xfrm>
              <a:off x="1409700" y="3502025"/>
              <a:ext cx="260350" cy="409575"/>
            </a:xfrm>
            <a:custGeom>
              <a:avLst/>
              <a:gdLst/>
              <a:ahLst/>
              <a:cxnLst>
                <a:cxn ang="0">
                  <a:pos x="0" y="0"/>
                </a:cxn>
                <a:cxn ang="0">
                  <a:pos x="64" y="0"/>
                </a:cxn>
                <a:cxn ang="0">
                  <a:pos x="64" y="188"/>
                </a:cxn>
                <a:cxn ang="0">
                  <a:pos x="64" y="188"/>
                </a:cxn>
                <a:cxn ang="0">
                  <a:pos x="66" y="196"/>
                </a:cxn>
                <a:cxn ang="0">
                  <a:pos x="68" y="204"/>
                </a:cxn>
                <a:cxn ang="0">
                  <a:pos x="74" y="208"/>
                </a:cxn>
                <a:cxn ang="0">
                  <a:pos x="82" y="210"/>
                </a:cxn>
                <a:cxn ang="0">
                  <a:pos x="82" y="210"/>
                </a:cxn>
                <a:cxn ang="0">
                  <a:pos x="90" y="208"/>
                </a:cxn>
                <a:cxn ang="0">
                  <a:pos x="96" y="204"/>
                </a:cxn>
                <a:cxn ang="0">
                  <a:pos x="98" y="198"/>
                </a:cxn>
                <a:cxn ang="0">
                  <a:pos x="100" y="188"/>
                </a:cxn>
                <a:cxn ang="0">
                  <a:pos x="100" y="0"/>
                </a:cxn>
                <a:cxn ang="0">
                  <a:pos x="164" y="0"/>
                </a:cxn>
                <a:cxn ang="0">
                  <a:pos x="164" y="182"/>
                </a:cxn>
                <a:cxn ang="0">
                  <a:pos x="164" y="182"/>
                </a:cxn>
                <a:cxn ang="0">
                  <a:pos x="162" y="198"/>
                </a:cxn>
                <a:cxn ang="0">
                  <a:pos x="160" y="212"/>
                </a:cxn>
                <a:cxn ang="0">
                  <a:pos x="154" y="224"/>
                </a:cxn>
                <a:cxn ang="0">
                  <a:pos x="146" y="236"/>
                </a:cxn>
                <a:cxn ang="0">
                  <a:pos x="134" y="244"/>
                </a:cxn>
                <a:cxn ang="0">
                  <a:pos x="120" y="252"/>
                </a:cxn>
                <a:cxn ang="0">
                  <a:pos x="102" y="256"/>
                </a:cxn>
                <a:cxn ang="0">
                  <a:pos x="82" y="258"/>
                </a:cxn>
                <a:cxn ang="0">
                  <a:pos x="82" y="258"/>
                </a:cxn>
                <a:cxn ang="0">
                  <a:pos x="64" y="256"/>
                </a:cxn>
                <a:cxn ang="0">
                  <a:pos x="48" y="254"/>
                </a:cxn>
                <a:cxn ang="0">
                  <a:pos x="34" y="248"/>
                </a:cxn>
                <a:cxn ang="0">
                  <a:pos x="22" y="240"/>
                </a:cxn>
                <a:cxn ang="0">
                  <a:pos x="14" y="228"/>
                </a:cxn>
                <a:cxn ang="0">
                  <a:pos x="6" y="216"/>
                </a:cxn>
                <a:cxn ang="0">
                  <a:pos x="2" y="200"/>
                </a:cxn>
                <a:cxn ang="0">
                  <a:pos x="0" y="182"/>
                </a:cxn>
                <a:cxn ang="0">
                  <a:pos x="0" y="0"/>
                </a:cxn>
              </a:cxnLst>
              <a:rect l="0" t="0" r="r" b="b"/>
              <a:pathLst>
                <a:path w="164" h="258">
                  <a:moveTo>
                    <a:pt x="0" y="0"/>
                  </a:moveTo>
                  <a:lnTo>
                    <a:pt x="64" y="0"/>
                  </a:lnTo>
                  <a:lnTo>
                    <a:pt x="64" y="188"/>
                  </a:lnTo>
                  <a:lnTo>
                    <a:pt x="64" y="188"/>
                  </a:lnTo>
                  <a:lnTo>
                    <a:pt x="66" y="196"/>
                  </a:lnTo>
                  <a:lnTo>
                    <a:pt x="68" y="204"/>
                  </a:lnTo>
                  <a:lnTo>
                    <a:pt x="74" y="208"/>
                  </a:lnTo>
                  <a:lnTo>
                    <a:pt x="82" y="210"/>
                  </a:lnTo>
                  <a:lnTo>
                    <a:pt x="82" y="210"/>
                  </a:lnTo>
                  <a:lnTo>
                    <a:pt x="90" y="208"/>
                  </a:lnTo>
                  <a:lnTo>
                    <a:pt x="96" y="204"/>
                  </a:lnTo>
                  <a:lnTo>
                    <a:pt x="98" y="198"/>
                  </a:lnTo>
                  <a:lnTo>
                    <a:pt x="100" y="188"/>
                  </a:lnTo>
                  <a:lnTo>
                    <a:pt x="100" y="0"/>
                  </a:lnTo>
                  <a:lnTo>
                    <a:pt x="164" y="0"/>
                  </a:lnTo>
                  <a:lnTo>
                    <a:pt x="164" y="182"/>
                  </a:lnTo>
                  <a:lnTo>
                    <a:pt x="164" y="182"/>
                  </a:lnTo>
                  <a:lnTo>
                    <a:pt x="162" y="198"/>
                  </a:lnTo>
                  <a:lnTo>
                    <a:pt x="160" y="212"/>
                  </a:lnTo>
                  <a:lnTo>
                    <a:pt x="154" y="224"/>
                  </a:lnTo>
                  <a:lnTo>
                    <a:pt x="146" y="236"/>
                  </a:lnTo>
                  <a:lnTo>
                    <a:pt x="134" y="244"/>
                  </a:lnTo>
                  <a:lnTo>
                    <a:pt x="120" y="252"/>
                  </a:lnTo>
                  <a:lnTo>
                    <a:pt x="102" y="256"/>
                  </a:lnTo>
                  <a:lnTo>
                    <a:pt x="82" y="258"/>
                  </a:lnTo>
                  <a:lnTo>
                    <a:pt x="82" y="258"/>
                  </a:lnTo>
                  <a:lnTo>
                    <a:pt x="64" y="256"/>
                  </a:lnTo>
                  <a:lnTo>
                    <a:pt x="48" y="254"/>
                  </a:lnTo>
                  <a:lnTo>
                    <a:pt x="34" y="248"/>
                  </a:lnTo>
                  <a:lnTo>
                    <a:pt x="22" y="240"/>
                  </a:lnTo>
                  <a:lnTo>
                    <a:pt x="14" y="228"/>
                  </a:lnTo>
                  <a:lnTo>
                    <a:pt x="6" y="216"/>
                  </a:lnTo>
                  <a:lnTo>
                    <a:pt x="2" y="200"/>
                  </a:lnTo>
                  <a:lnTo>
                    <a:pt x="0" y="182"/>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2"/>
            <p:cNvSpPr>
              <a:spLocks/>
            </p:cNvSpPr>
            <p:nvPr/>
          </p:nvSpPr>
          <p:spPr bwMode="auto">
            <a:xfrm>
              <a:off x="1727200" y="3594100"/>
              <a:ext cx="231775" cy="307975"/>
            </a:xfrm>
            <a:custGeom>
              <a:avLst/>
              <a:gdLst/>
              <a:ahLst/>
              <a:cxnLst>
                <a:cxn ang="0">
                  <a:pos x="52" y="6"/>
                </a:cxn>
                <a:cxn ang="0">
                  <a:pos x="54" y="22"/>
                </a:cxn>
                <a:cxn ang="0">
                  <a:pos x="56" y="22"/>
                </a:cxn>
                <a:cxn ang="0">
                  <a:pos x="56" y="22"/>
                </a:cxn>
                <a:cxn ang="0">
                  <a:pos x="60" y="16"/>
                </a:cxn>
                <a:cxn ang="0">
                  <a:pos x="70" y="8"/>
                </a:cxn>
                <a:cxn ang="0">
                  <a:pos x="82" y="2"/>
                </a:cxn>
                <a:cxn ang="0">
                  <a:pos x="90" y="0"/>
                </a:cxn>
                <a:cxn ang="0">
                  <a:pos x="100" y="0"/>
                </a:cxn>
                <a:cxn ang="0">
                  <a:pos x="100" y="0"/>
                </a:cxn>
                <a:cxn ang="0">
                  <a:pos x="110" y="0"/>
                </a:cxn>
                <a:cxn ang="0">
                  <a:pos x="120" y="4"/>
                </a:cxn>
                <a:cxn ang="0">
                  <a:pos x="128" y="8"/>
                </a:cxn>
                <a:cxn ang="0">
                  <a:pos x="134" y="14"/>
                </a:cxn>
                <a:cxn ang="0">
                  <a:pos x="140" y="22"/>
                </a:cxn>
                <a:cxn ang="0">
                  <a:pos x="144" y="30"/>
                </a:cxn>
                <a:cxn ang="0">
                  <a:pos x="146" y="40"/>
                </a:cxn>
                <a:cxn ang="0">
                  <a:pos x="146" y="50"/>
                </a:cxn>
                <a:cxn ang="0">
                  <a:pos x="146" y="50"/>
                </a:cxn>
                <a:cxn ang="0">
                  <a:pos x="146" y="194"/>
                </a:cxn>
                <a:cxn ang="0">
                  <a:pos x="86" y="194"/>
                </a:cxn>
                <a:cxn ang="0">
                  <a:pos x="86" y="194"/>
                </a:cxn>
                <a:cxn ang="0">
                  <a:pos x="86" y="62"/>
                </a:cxn>
                <a:cxn ang="0">
                  <a:pos x="86" y="62"/>
                </a:cxn>
                <a:cxn ang="0">
                  <a:pos x="86" y="56"/>
                </a:cxn>
                <a:cxn ang="0">
                  <a:pos x="82" y="52"/>
                </a:cxn>
                <a:cxn ang="0">
                  <a:pos x="78" y="48"/>
                </a:cxn>
                <a:cxn ang="0">
                  <a:pos x="74" y="48"/>
                </a:cxn>
                <a:cxn ang="0">
                  <a:pos x="74" y="48"/>
                </a:cxn>
                <a:cxn ang="0">
                  <a:pos x="68" y="48"/>
                </a:cxn>
                <a:cxn ang="0">
                  <a:pos x="64" y="50"/>
                </a:cxn>
                <a:cxn ang="0">
                  <a:pos x="62" y="56"/>
                </a:cxn>
                <a:cxn ang="0">
                  <a:pos x="60" y="62"/>
                </a:cxn>
                <a:cxn ang="0">
                  <a:pos x="60" y="194"/>
                </a:cxn>
                <a:cxn ang="0">
                  <a:pos x="0" y="194"/>
                </a:cxn>
                <a:cxn ang="0">
                  <a:pos x="0" y="6"/>
                </a:cxn>
                <a:cxn ang="0">
                  <a:pos x="52" y="6"/>
                </a:cxn>
              </a:cxnLst>
              <a:rect l="0" t="0" r="r" b="b"/>
              <a:pathLst>
                <a:path w="146" h="194">
                  <a:moveTo>
                    <a:pt x="52" y="6"/>
                  </a:moveTo>
                  <a:lnTo>
                    <a:pt x="54" y="22"/>
                  </a:lnTo>
                  <a:lnTo>
                    <a:pt x="56" y="22"/>
                  </a:lnTo>
                  <a:lnTo>
                    <a:pt x="56" y="22"/>
                  </a:lnTo>
                  <a:lnTo>
                    <a:pt x="60" y="16"/>
                  </a:lnTo>
                  <a:lnTo>
                    <a:pt x="70" y="8"/>
                  </a:lnTo>
                  <a:lnTo>
                    <a:pt x="82" y="2"/>
                  </a:lnTo>
                  <a:lnTo>
                    <a:pt x="90" y="0"/>
                  </a:lnTo>
                  <a:lnTo>
                    <a:pt x="100" y="0"/>
                  </a:lnTo>
                  <a:lnTo>
                    <a:pt x="100" y="0"/>
                  </a:lnTo>
                  <a:lnTo>
                    <a:pt x="110" y="0"/>
                  </a:lnTo>
                  <a:lnTo>
                    <a:pt x="120" y="4"/>
                  </a:lnTo>
                  <a:lnTo>
                    <a:pt x="128" y="8"/>
                  </a:lnTo>
                  <a:lnTo>
                    <a:pt x="134" y="14"/>
                  </a:lnTo>
                  <a:lnTo>
                    <a:pt x="140" y="22"/>
                  </a:lnTo>
                  <a:lnTo>
                    <a:pt x="144" y="30"/>
                  </a:lnTo>
                  <a:lnTo>
                    <a:pt x="146" y="40"/>
                  </a:lnTo>
                  <a:lnTo>
                    <a:pt x="146" y="50"/>
                  </a:lnTo>
                  <a:lnTo>
                    <a:pt x="146" y="50"/>
                  </a:lnTo>
                  <a:lnTo>
                    <a:pt x="146" y="194"/>
                  </a:lnTo>
                  <a:lnTo>
                    <a:pt x="86" y="194"/>
                  </a:lnTo>
                  <a:lnTo>
                    <a:pt x="86" y="194"/>
                  </a:lnTo>
                  <a:lnTo>
                    <a:pt x="86" y="62"/>
                  </a:lnTo>
                  <a:lnTo>
                    <a:pt x="86" y="62"/>
                  </a:lnTo>
                  <a:lnTo>
                    <a:pt x="86" y="56"/>
                  </a:lnTo>
                  <a:lnTo>
                    <a:pt x="82" y="52"/>
                  </a:lnTo>
                  <a:lnTo>
                    <a:pt x="78" y="48"/>
                  </a:lnTo>
                  <a:lnTo>
                    <a:pt x="74" y="48"/>
                  </a:lnTo>
                  <a:lnTo>
                    <a:pt x="74" y="48"/>
                  </a:lnTo>
                  <a:lnTo>
                    <a:pt x="68" y="48"/>
                  </a:lnTo>
                  <a:lnTo>
                    <a:pt x="64" y="50"/>
                  </a:lnTo>
                  <a:lnTo>
                    <a:pt x="62" y="56"/>
                  </a:lnTo>
                  <a:lnTo>
                    <a:pt x="60" y="62"/>
                  </a:lnTo>
                  <a:lnTo>
                    <a:pt x="60" y="194"/>
                  </a:lnTo>
                  <a:lnTo>
                    <a:pt x="0" y="194"/>
                  </a:lnTo>
                  <a:lnTo>
                    <a:pt x="0" y="6"/>
                  </a:lnTo>
                  <a:lnTo>
                    <a:pt x="52" y="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3"/>
            <p:cNvSpPr>
              <a:spLocks noEditPoints="1"/>
            </p:cNvSpPr>
            <p:nvPr/>
          </p:nvSpPr>
          <p:spPr bwMode="auto">
            <a:xfrm>
              <a:off x="2016125" y="3502025"/>
              <a:ext cx="98425" cy="400050"/>
            </a:xfrm>
            <a:custGeom>
              <a:avLst/>
              <a:gdLst/>
              <a:ahLst/>
              <a:cxnLst>
                <a:cxn ang="0">
                  <a:pos x="0" y="0"/>
                </a:cxn>
                <a:cxn ang="0">
                  <a:pos x="62" y="0"/>
                </a:cxn>
                <a:cxn ang="0">
                  <a:pos x="62" y="46"/>
                </a:cxn>
                <a:cxn ang="0">
                  <a:pos x="0" y="46"/>
                </a:cxn>
                <a:cxn ang="0">
                  <a:pos x="0" y="0"/>
                </a:cxn>
                <a:cxn ang="0">
                  <a:pos x="0" y="64"/>
                </a:cxn>
                <a:cxn ang="0">
                  <a:pos x="62" y="64"/>
                </a:cxn>
                <a:cxn ang="0">
                  <a:pos x="62" y="252"/>
                </a:cxn>
                <a:cxn ang="0">
                  <a:pos x="0" y="252"/>
                </a:cxn>
                <a:cxn ang="0">
                  <a:pos x="0" y="64"/>
                </a:cxn>
              </a:cxnLst>
              <a:rect l="0" t="0" r="r" b="b"/>
              <a:pathLst>
                <a:path w="62" h="252">
                  <a:moveTo>
                    <a:pt x="0" y="0"/>
                  </a:moveTo>
                  <a:lnTo>
                    <a:pt x="62" y="0"/>
                  </a:lnTo>
                  <a:lnTo>
                    <a:pt x="62" y="46"/>
                  </a:lnTo>
                  <a:lnTo>
                    <a:pt x="0" y="46"/>
                  </a:lnTo>
                  <a:lnTo>
                    <a:pt x="0" y="0"/>
                  </a:lnTo>
                  <a:close/>
                  <a:moveTo>
                    <a:pt x="0" y="64"/>
                  </a:moveTo>
                  <a:lnTo>
                    <a:pt x="62" y="64"/>
                  </a:lnTo>
                  <a:lnTo>
                    <a:pt x="62" y="252"/>
                  </a:lnTo>
                  <a:lnTo>
                    <a:pt x="0" y="252"/>
                  </a:lnTo>
                  <a:lnTo>
                    <a:pt x="0" y="6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54"/>
            <p:cNvSpPr>
              <a:spLocks/>
            </p:cNvSpPr>
            <p:nvPr/>
          </p:nvSpPr>
          <p:spPr bwMode="auto">
            <a:xfrm>
              <a:off x="2152650" y="3514725"/>
              <a:ext cx="165100" cy="387350"/>
            </a:xfrm>
            <a:custGeom>
              <a:avLst/>
              <a:gdLst/>
              <a:ahLst/>
              <a:cxnLst>
                <a:cxn ang="0">
                  <a:pos x="0" y="94"/>
                </a:cxn>
                <a:cxn ang="0">
                  <a:pos x="0" y="54"/>
                </a:cxn>
                <a:cxn ang="0">
                  <a:pos x="16" y="54"/>
                </a:cxn>
                <a:cxn ang="0">
                  <a:pos x="16" y="0"/>
                </a:cxn>
                <a:cxn ang="0">
                  <a:pos x="78" y="0"/>
                </a:cxn>
                <a:cxn ang="0">
                  <a:pos x="78" y="54"/>
                </a:cxn>
                <a:cxn ang="0">
                  <a:pos x="104" y="54"/>
                </a:cxn>
                <a:cxn ang="0">
                  <a:pos x="104" y="94"/>
                </a:cxn>
                <a:cxn ang="0">
                  <a:pos x="78" y="94"/>
                </a:cxn>
                <a:cxn ang="0">
                  <a:pos x="78" y="190"/>
                </a:cxn>
                <a:cxn ang="0">
                  <a:pos x="78" y="190"/>
                </a:cxn>
                <a:cxn ang="0">
                  <a:pos x="80" y="196"/>
                </a:cxn>
                <a:cxn ang="0">
                  <a:pos x="82" y="202"/>
                </a:cxn>
                <a:cxn ang="0">
                  <a:pos x="88" y="204"/>
                </a:cxn>
                <a:cxn ang="0">
                  <a:pos x="94" y="206"/>
                </a:cxn>
                <a:cxn ang="0">
                  <a:pos x="94" y="206"/>
                </a:cxn>
                <a:cxn ang="0">
                  <a:pos x="104" y="206"/>
                </a:cxn>
                <a:cxn ang="0">
                  <a:pos x="104" y="244"/>
                </a:cxn>
                <a:cxn ang="0">
                  <a:pos x="104" y="244"/>
                </a:cxn>
                <a:cxn ang="0">
                  <a:pos x="70" y="244"/>
                </a:cxn>
                <a:cxn ang="0">
                  <a:pos x="70" y="244"/>
                </a:cxn>
                <a:cxn ang="0">
                  <a:pos x="58" y="244"/>
                </a:cxn>
                <a:cxn ang="0">
                  <a:pos x="48" y="242"/>
                </a:cxn>
                <a:cxn ang="0">
                  <a:pos x="38" y="238"/>
                </a:cxn>
                <a:cxn ang="0">
                  <a:pos x="30" y="232"/>
                </a:cxn>
                <a:cxn ang="0">
                  <a:pos x="24" y="226"/>
                </a:cxn>
                <a:cxn ang="0">
                  <a:pos x="20" y="216"/>
                </a:cxn>
                <a:cxn ang="0">
                  <a:pos x="18" y="208"/>
                </a:cxn>
                <a:cxn ang="0">
                  <a:pos x="16" y="196"/>
                </a:cxn>
                <a:cxn ang="0">
                  <a:pos x="16" y="94"/>
                </a:cxn>
                <a:cxn ang="0">
                  <a:pos x="0" y="94"/>
                </a:cxn>
              </a:cxnLst>
              <a:rect l="0" t="0" r="r" b="b"/>
              <a:pathLst>
                <a:path w="104" h="244">
                  <a:moveTo>
                    <a:pt x="0" y="94"/>
                  </a:moveTo>
                  <a:lnTo>
                    <a:pt x="0" y="54"/>
                  </a:lnTo>
                  <a:lnTo>
                    <a:pt x="16" y="54"/>
                  </a:lnTo>
                  <a:lnTo>
                    <a:pt x="16" y="0"/>
                  </a:lnTo>
                  <a:lnTo>
                    <a:pt x="78" y="0"/>
                  </a:lnTo>
                  <a:lnTo>
                    <a:pt x="78" y="54"/>
                  </a:lnTo>
                  <a:lnTo>
                    <a:pt x="104" y="54"/>
                  </a:lnTo>
                  <a:lnTo>
                    <a:pt x="104" y="94"/>
                  </a:lnTo>
                  <a:lnTo>
                    <a:pt x="78" y="94"/>
                  </a:lnTo>
                  <a:lnTo>
                    <a:pt x="78" y="190"/>
                  </a:lnTo>
                  <a:lnTo>
                    <a:pt x="78" y="190"/>
                  </a:lnTo>
                  <a:lnTo>
                    <a:pt x="80" y="196"/>
                  </a:lnTo>
                  <a:lnTo>
                    <a:pt x="82" y="202"/>
                  </a:lnTo>
                  <a:lnTo>
                    <a:pt x="88" y="204"/>
                  </a:lnTo>
                  <a:lnTo>
                    <a:pt x="94" y="206"/>
                  </a:lnTo>
                  <a:lnTo>
                    <a:pt x="94" y="206"/>
                  </a:lnTo>
                  <a:lnTo>
                    <a:pt x="104" y="206"/>
                  </a:lnTo>
                  <a:lnTo>
                    <a:pt x="104" y="244"/>
                  </a:lnTo>
                  <a:lnTo>
                    <a:pt x="104" y="244"/>
                  </a:lnTo>
                  <a:lnTo>
                    <a:pt x="70" y="244"/>
                  </a:lnTo>
                  <a:lnTo>
                    <a:pt x="70" y="244"/>
                  </a:lnTo>
                  <a:lnTo>
                    <a:pt x="58" y="244"/>
                  </a:lnTo>
                  <a:lnTo>
                    <a:pt x="48" y="242"/>
                  </a:lnTo>
                  <a:lnTo>
                    <a:pt x="38" y="238"/>
                  </a:lnTo>
                  <a:lnTo>
                    <a:pt x="30" y="232"/>
                  </a:lnTo>
                  <a:lnTo>
                    <a:pt x="24" y="226"/>
                  </a:lnTo>
                  <a:lnTo>
                    <a:pt x="20" y="216"/>
                  </a:lnTo>
                  <a:lnTo>
                    <a:pt x="18" y="208"/>
                  </a:lnTo>
                  <a:lnTo>
                    <a:pt x="16" y="196"/>
                  </a:lnTo>
                  <a:lnTo>
                    <a:pt x="16" y="94"/>
                  </a:lnTo>
                  <a:lnTo>
                    <a:pt x="0" y="9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55"/>
            <p:cNvSpPr>
              <a:spLocks noEditPoints="1"/>
            </p:cNvSpPr>
            <p:nvPr/>
          </p:nvSpPr>
          <p:spPr bwMode="auto">
            <a:xfrm>
              <a:off x="2346325" y="3594100"/>
              <a:ext cx="222250" cy="317500"/>
            </a:xfrm>
            <a:custGeom>
              <a:avLst/>
              <a:gdLst/>
              <a:ahLst/>
              <a:cxnLst>
                <a:cxn ang="0">
                  <a:pos x="140" y="136"/>
                </a:cxn>
                <a:cxn ang="0">
                  <a:pos x="138" y="150"/>
                </a:cxn>
                <a:cxn ang="0">
                  <a:pos x="130" y="172"/>
                </a:cxn>
                <a:cxn ang="0">
                  <a:pos x="112" y="190"/>
                </a:cxn>
                <a:cxn ang="0">
                  <a:pos x="86" y="198"/>
                </a:cxn>
                <a:cxn ang="0">
                  <a:pos x="70" y="200"/>
                </a:cxn>
                <a:cxn ang="0">
                  <a:pos x="42" y="196"/>
                </a:cxn>
                <a:cxn ang="0">
                  <a:pos x="20" y="184"/>
                </a:cxn>
                <a:cxn ang="0">
                  <a:pos x="6" y="162"/>
                </a:cxn>
                <a:cxn ang="0">
                  <a:pos x="0" y="134"/>
                </a:cxn>
                <a:cxn ang="0">
                  <a:pos x="0" y="64"/>
                </a:cxn>
                <a:cxn ang="0">
                  <a:pos x="6" y="36"/>
                </a:cxn>
                <a:cxn ang="0">
                  <a:pos x="20" y="16"/>
                </a:cxn>
                <a:cxn ang="0">
                  <a:pos x="42" y="4"/>
                </a:cxn>
                <a:cxn ang="0">
                  <a:pos x="70" y="0"/>
                </a:cxn>
                <a:cxn ang="0">
                  <a:pos x="88" y="2"/>
                </a:cxn>
                <a:cxn ang="0">
                  <a:pos x="114" y="10"/>
                </a:cxn>
                <a:cxn ang="0">
                  <a:pos x="130" y="28"/>
                </a:cxn>
                <a:cxn ang="0">
                  <a:pos x="138" y="50"/>
                </a:cxn>
                <a:cxn ang="0">
                  <a:pos x="140" y="112"/>
                </a:cxn>
                <a:cxn ang="0">
                  <a:pos x="58" y="146"/>
                </a:cxn>
                <a:cxn ang="0">
                  <a:pos x="58" y="150"/>
                </a:cxn>
                <a:cxn ang="0">
                  <a:pos x="66" y="158"/>
                </a:cxn>
                <a:cxn ang="0">
                  <a:pos x="70" y="160"/>
                </a:cxn>
                <a:cxn ang="0">
                  <a:pos x="80" y="156"/>
                </a:cxn>
                <a:cxn ang="0">
                  <a:pos x="84" y="146"/>
                </a:cxn>
                <a:cxn ang="0">
                  <a:pos x="140" y="128"/>
                </a:cxn>
                <a:cxn ang="0">
                  <a:pos x="84" y="52"/>
                </a:cxn>
                <a:cxn ang="0">
                  <a:pos x="82" y="48"/>
                </a:cxn>
                <a:cxn ang="0">
                  <a:pos x="76" y="42"/>
                </a:cxn>
                <a:cxn ang="0">
                  <a:pos x="70" y="40"/>
                </a:cxn>
                <a:cxn ang="0">
                  <a:pos x="62" y="44"/>
                </a:cxn>
                <a:cxn ang="0">
                  <a:pos x="58" y="54"/>
                </a:cxn>
                <a:cxn ang="0">
                  <a:pos x="58" y="74"/>
                </a:cxn>
              </a:cxnLst>
              <a:rect l="0" t="0" r="r" b="b"/>
              <a:pathLst>
                <a:path w="140" h="200">
                  <a:moveTo>
                    <a:pt x="140" y="128"/>
                  </a:moveTo>
                  <a:lnTo>
                    <a:pt x="140" y="136"/>
                  </a:lnTo>
                  <a:lnTo>
                    <a:pt x="140" y="136"/>
                  </a:lnTo>
                  <a:lnTo>
                    <a:pt x="138" y="150"/>
                  </a:lnTo>
                  <a:lnTo>
                    <a:pt x="136" y="162"/>
                  </a:lnTo>
                  <a:lnTo>
                    <a:pt x="130" y="172"/>
                  </a:lnTo>
                  <a:lnTo>
                    <a:pt x="122" y="182"/>
                  </a:lnTo>
                  <a:lnTo>
                    <a:pt x="112" y="190"/>
                  </a:lnTo>
                  <a:lnTo>
                    <a:pt x="102" y="194"/>
                  </a:lnTo>
                  <a:lnTo>
                    <a:pt x="86" y="198"/>
                  </a:lnTo>
                  <a:lnTo>
                    <a:pt x="70" y="200"/>
                  </a:lnTo>
                  <a:lnTo>
                    <a:pt x="70" y="200"/>
                  </a:lnTo>
                  <a:lnTo>
                    <a:pt x="56" y="198"/>
                  </a:lnTo>
                  <a:lnTo>
                    <a:pt x="42" y="196"/>
                  </a:lnTo>
                  <a:lnTo>
                    <a:pt x="30" y="190"/>
                  </a:lnTo>
                  <a:lnTo>
                    <a:pt x="20" y="184"/>
                  </a:lnTo>
                  <a:lnTo>
                    <a:pt x="12" y="174"/>
                  </a:lnTo>
                  <a:lnTo>
                    <a:pt x="6" y="162"/>
                  </a:lnTo>
                  <a:lnTo>
                    <a:pt x="2" y="150"/>
                  </a:lnTo>
                  <a:lnTo>
                    <a:pt x="0" y="134"/>
                  </a:lnTo>
                  <a:lnTo>
                    <a:pt x="0" y="64"/>
                  </a:lnTo>
                  <a:lnTo>
                    <a:pt x="0" y="64"/>
                  </a:lnTo>
                  <a:lnTo>
                    <a:pt x="2" y="50"/>
                  </a:lnTo>
                  <a:lnTo>
                    <a:pt x="6" y="36"/>
                  </a:lnTo>
                  <a:lnTo>
                    <a:pt x="12" y="26"/>
                  </a:lnTo>
                  <a:lnTo>
                    <a:pt x="20" y="16"/>
                  </a:lnTo>
                  <a:lnTo>
                    <a:pt x="30" y="10"/>
                  </a:lnTo>
                  <a:lnTo>
                    <a:pt x="42" y="4"/>
                  </a:lnTo>
                  <a:lnTo>
                    <a:pt x="56" y="0"/>
                  </a:lnTo>
                  <a:lnTo>
                    <a:pt x="70" y="0"/>
                  </a:lnTo>
                  <a:lnTo>
                    <a:pt x="70" y="0"/>
                  </a:lnTo>
                  <a:lnTo>
                    <a:pt x="88" y="2"/>
                  </a:lnTo>
                  <a:lnTo>
                    <a:pt x="102" y="4"/>
                  </a:lnTo>
                  <a:lnTo>
                    <a:pt x="114" y="10"/>
                  </a:lnTo>
                  <a:lnTo>
                    <a:pt x="124" y="18"/>
                  </a:lnTo>
                  <a:lnTo>
                    <a:pt x="130" y="28"/>
                  </a:lnTo>
                  <a:lnTo>
                    <a:pt x="136" y="38"/>
                  </a:lnTo>
                  <a:lnTo>
                    <a:pt x="138" y="50"/>
                  </a:lnTo>
                  <a:lnTo>
                    <a:pt x="140" y="64"/>
                  </a:lnTo>
                  <a:lnTo>
                    <a:pt x="140" y="112"/>
                  </a:lnTo>
                  <a:lnTo>
                    <a:pt x="58" y="112"/>
                  </a:lnTo>
                  <a:lnTo>
                    <a:pt x="58" y="146"/>
                  </a:lnTo>
                  <a:lnTo>
                    <a:pt x="58" y="146"/>
                  </a:lnTo>
                  <a:lnTo>
                    <a:pt x="58" y="150"/>
                  </a:lnTo>
                  <a:lnTo>
                    <a:pt x="62" y="156"/>
                  </a:lnTo>
                  <a:lnTo>
                    <a:pt x="66" y="158"/>
                  </a:lnTo>
                  <a:lnTo>
                    <a:pt x="70" y="160"/>
                  </a:lnTo>
                  <a:lnTo>
                    <a:pt x="70" y="160"/>
                  </a:lnTo>
                  <a:lnTo>
                    <a:pt x="76" y="158"/>
                  </a:lnTo>
                  <a:lnTo>
                    <a:pt x="80" y="156"/>
                  </a:lnTo>
                  <a:lnTo>
                    <a:pt x="82" y="152"/>
                  </a:lnTo>
                  <a:lnTo>
                    <a:pt x="84" y="146"/>
                  </a:lnTo>
                  <a:lnTo>
                    <a:pt x="84" y="128"/>
                  </a:lnTo>
                  <a:lnTo>
                    <a:pt x="140" y="128"/>
                  </a:lnTo>
                  <a:close/>
                  <a:moveTo>
                    <a:pt x="84" y="74"/>
                  </a:moveTo>
                  <a:lnTo>
                    <a:pt x="84" y="52"/>
                  </a:lnTo>
                  <a:lnTo>
                    <a:pt x="84" y="52"/>
                  </a:lnTo>
                  <a:lnTo>
                    <a:pt x="82" y="48"/>
                  </a:lnTo>
                  <a:lnTo>
                    <a:pt x="80" y="44"/>
                  </a:lnTo>
                  <a:lnTo>
                    <a:pt x="76" y="42"/>
                  </a:lnTo>
                  <a:lnTo>
                    <a:pt x="70" y="40"/>
                  </a:lnTo>
                  <a:lnTo>
                    <a:pt x="70" y="40"/>
                  </a:lnTo>
                  <a:lnTo>
                    <a:pt x="66" y="42"/>
                  </a:lnTo>
                  <a:lnTo>
                    <a:pt x="62" y="44"/>
                  </a:lnTo>
                  <a:lnTo>
                    <a:pt x="58" y="48"/>
                  </a:lnTo>
                  <a:lnTo>
                    <a:pt x="58" y="54"/>
                  </a:lnTo>
                  <a:lnTo>
                    <a:pt x="58" y="54"/>
                  </a:lnTo>
                  <a:lnTo>
                    <a:pt x="58" y="74"/>
                  </a:lnTo>
                  <a:lnTo>
                    <a:pt x="84" y="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56"/>
            <p:cNvSpPr>
              <a:spLocks noEditPoints="1"/>
            </p:cNvSpPr>
            <p:nvPr/>
          </p:nvSpPr>
          <p:spPr bwMode="auto">
            <a:xfrm>
              <a:off x="2619375" y="3502025"/>
              <a:ext cx="228600" cy="406400"/>
            </a:xfrm>
            <a:custGeom>
              <a:avLst/>
              <a:gdLst/>
              <a:ahLst/>
              <a:cxnLst>
                <a:cxn ang="0">
                  <a:pos x="144" y="0"/>
                </a:cxn>
                <a:cxn ang="0">
                  <a:pos x="144" y="252"/>
                </a:cxn>
                <a:cxn ang="0">
                  <a:pos x="92" y="252"/>
                </a:cxn>
                <a:cxn ang="0">
                  <a:pos x="92" y="236"/>
                </a:cxn>
                <a:cxn ang="0">
                  <a:pos x="90" y="236"/>
                </a:cxn>
                <a:cxn ang="0">
                  <a:pos x="90" y="236"/>
                </a:cxn>
                <a:cxn ang="0">
                  <a:pos x="86" y="242"/>
                </a:cxn>
                <a:cxn ang="0">
                  <a:pos x="78" y="248"/>
                </a:cxn>
                <a:cxn ang="0">
                  <a:pos x="66" y="254"/>
                </a:cxn>
                <a:cxn ang="0">
                  <a:pos x="58" y="256"/>
                </a:cxn>
                <a:cxn ang="0">
                  <a:pos x="48" y="256"/>
                </a:cxn>
                <a:cxn ang="0">
                  <a:pos x="48" y="256"/>
                </a:cxn>
                <a:cxn ang="0">
                  <a:pos x="38" y="256"/>
                </a:cxn>
                <a:cxn ang="0">
                  <a:pos x="28" y="254"/>
                </a:cxn>
                <a:cxn ang="0">
                  <a:pos x="20" y="248"/>
                </a:cxn>
                <a:cxn ang="0">
                  <a:pos x="14" y="242"/>
                </a:cxn>
                <a:cxn ang="0">
                  <a:pos x="8" y="234"/>
                </a:cxn>
                <a:cxn ang="0">
                  <a:pos x="4" y="226"/>
                </a:cxn>
                <a:cxn ang="0">
                  <a:pos x="2" y="216"/>
                </a:cxn>
                <a:cxn ang="0">
                  <a:pos x="0" y="204"/>
                </a:cxn>
                <a:cxn ang="0">
                  <a:pos x="0" y="110"/>
                </a:cxn>
                <a:cxn ang="0">
                  <a:pos x="0" y="110"/>
                </a:cxn>
                <a:cxn ang="0">
                  <a:pos x="2" y="98"/>
                </a:cxn>
                <a:cxn ang="0">
                  <a:pos x="4" y="88"/>
                </a:cxn>
                <a:cxn ang="0">
                  <a:pos x="8" y="80"/>
                </a:cxn>
                <a:cxn ang="0">
                  <a:pos x="14" y="72"/>
                </a:cxn>
                <a:cxn ang="0">
                  <a:pos x="20" y="66"/>
                </a:cxn>
                <a:cxn ang="0">
                  <a:pos x="28" y="62"/>
                </a:cxn>
                <a:cxn ang="0">
                  <a:pos x="38" y="58"/>
                </a:cxn>
                <a:cxn ang="0">
                  <a:pos x="48" y="58"/>
                </a:cxn>
                <a:cxn ang="0">
                  <a:pos x="48" y="58"/>
                </a:cxn>
                <a:cxn ang="0">
                  <a:pos x="62" y="60"/>
                </a:cxn>
                <a:cxn ang="0">
                  <a:pos x="74" y="64"/>
                </a:cxn>
                <a:cxn ang="0">
                  <a:pos x="80" y="68"/>
                </a:cxn>
                <a:cxn ang="0">
                  <a:pos x="86" y="70"/>
                </a:cxn>
                <a:cxn ang="0">
                  <a:pos x="86" y="70"/>
                </a:cxn>
                <a:cxn ang="0">
                  <a:pos x="86" y="0"/>
                </a:cxn>
                <a:cxn ang="0">
                  <a:pos x="144" y="0"/>
                </a:cxn>
                <a:cxn ang="0">
                  <a:pos x="60" y="202"/>
                </a:cxn>
                <a:cxn ang="0">
                  <a:pos x="60" y="202"/>
                </a:cxn>
                <a:cxn ang="0">
                  <a:pos x="60" y="208"/>
                </a:cxn>
                <a:cxn ang="0">
                  <a:pos x="64" y="212"/>
                </a:cxn>
                <a:cxn ang="0">
                  <a:pos x="68" y="216"/>
                </a:cxn>
                <a:cxn ang="0">
                  <a:pos x="72" y="216"/>
                </a:cxn>
                <a:cxn ang="0">
                  <a:pos x="72" y="216"/>
                </a:cxn>
                <a:cxn ang="0">
                  <a:pos x="78" y="216"/>
                </a:cxn>
                <a:cxn ang="0">
                  <a:pos x="82" y="212"/>
                </a:cxn>
                <a:cxn ang="0">
                  <a:pos x="84" y="208"/>
                </a:cxn>
                <a:cxn ang="0">
                  <a:pos x="86" y="202"/>
                </a:cxn>
                <a:cxn ang="0">
                  <a:pos x="86" y="112"/>
                </a:cxn>
                <a:cxn ang="0">
                  <a:pos x="86" y="112"/>
                </a:cxn>
                <a:cxn ang="0">
                  <a:pos x="84" y="106"/>
                </a:cxn>
                <a:cxn ang="0">
                  <a:pos x="82" y="102"/>
                </a:cxn>
                <a:cxn ang="0">
                  <a:pos x="78" y="98"/>
                </a:cxn>
                <a:cxn ang="0">
                  <a:pos x="72" y="98"/>
                </a:cxn>
                <a:cxn ang="0">
                  <a:pos x="72" y="98"/>
                </a:cxn>
                <a:cxn ang="0">
                  <a:pos x="68" y="98"/>
                </a:cxn>
                <a:cxn ang="0">
                  <a:pos x="64" y="102"/>
                </a:cxn>
                <a:cxn ang="0">
                  <a:pos x="60" y="106"/>
                </a:cxn>
                <a:cxn ang="0">
                  <a:pos x="60" y="112"/>
                </a:cxn>
                <a:cxn ang="0">
                  <a:pos x="60" y="112"/>
                </a:cxn>
                <a:cxn ang="0">
                  <a:pos x="60" y="202"/>
                </a:cxn>
                <a:cxn ang="0">
                  <a:pos x="60" y="202"/>
                </a:cxn>
              </a:cxnLst>
              <a:rect l="0" t="0" r="r" b="b"/>
              <a:pathLst>
                <a:path w="144" h="256">
                  <a:moveTo>
                    <a:pt x="144" y="0"/>
                  </a:moveTo>
                  <a:lnTo>
                    <a:pt x="144" y="252"/>
                  </a:lnTo>
                  <a:lnTo>
                    <a:pt x="92" y="252"/>
                  </a:lnTo>
                  <a:lnTo>
                    <a:pt x="92" y="236"/>
                  </a:lnTo>
                  <a:lnTo>
                    <a:pt x="90" y="236"/>
                  </a:lnTo>
                  <a:lnTo>
                    <a:pt x="90" y="236"/>
                  </a:lnTo>
                  <a:lnTo>
                    <a:pt x="86" y="242"/>
                  </a:lnTo>
                  <a:lnTo>
                    <a:pt x="78" y="248"/>
                  </a:lnTo>
                  <a:lnTo>
                    <a:pt x="66" y="254"/>
                  </a:lnTo>
                  <a:lnTo>
                    <a:pt x="58" y="256"/>
                  </a:lnTo>
                  <a:lnTo>
                    <a:pt x="48" y="256"/>
                  </a:lnTo>
                  <a:lnTo>
                    <a:pt x="48" y="256"/>
                  </a:lnTo>
                  <a:lnTo>
                    <a:pt x="38" y="256"/>
                  </a:lnTo>
                  <a:lnTo>
                    <a:pt x="28" y="254"/>
                  </a:lnTo>
                  <a:lnTo>
                    <a:pt x="20" y="248"/>
                  </a:lnTo>
                  <a:lnTo>
                    <a:pt x="14" y="242"/>
                  </a:lnTo>
                  <a:lnTo>
                    <a:pt x="8" y="234"/>
                  </a:lnTo>
                  <a:lnTo>
                    <a:pt x="4" y="226"/>
                  </a:lnTo>
                  <a:lnTo>
                    <a:pt x="2" y="216"/>
                  </a:lnTo>
                  <a:lnTo>
                    <a:pt x="0" y="204"/>
                  </a:lnTo>
                  <a:lnTo>
                    <a:pt x="0" y="110"/>
                  </a:lnTo>
                  <a:lnTo>
                    <a:pt x="0" y="110"/>
                  </a:lnTo>
                  <a:lnTo>
                    <a:pt x="2" y="98"/>
                  </a:lnTo>
                  <a:lnTo>
                    <a:pt x="4" y="88"/>
                  </a:lnTo>
                  <a:lnTo>
                    <a:pt x="8" y="80"/>
                  </a:lnTo>
                  <a:lnTo>
                    <a:pt x="14" y="72"/>
                  </a:lnTo>
                  <a:lnTo>
                    <a:pt x="20" y="66"/>
                  </a:lnTo>
                  <a:lnTo>
                    <a:pt x="28" y="62"/>
                  </a:lnTo>
                  <a:lnTo>
                    <a:pt x="38" y="58"/>
                  </a:lnTo>
                  <a:lnTo>
                    <a:pt x="48" y="58"/>
                  </a:lnTo>
                  <a:lnTo>
                    <a:pt x="48" y="58"/>
                  </a:lnTo>
                  <a:lnTo>
                    <a:pt x="62" y="60"/>
                  </a:lnTo>
                  <a:lnTo>
                    <a:pt x="74" y="64"/>
                  </a:lnTo>
                  <a:lnTo>
                    <a:pt x="80" y="68"/>
                  </a:lnTo>
                  <a:lnTo>
                    <a:pt x="86" y="70"/>
                  </a:lnTo>
                  <a:lnTo>
                    <a:pt x="86" y="70"/>
                  </a:lnTo>
                  <a:lnTo>
                    <a:pt x="86" y="0"/>
                  </a:lnTo>
                  <a:lnTo>
                    <a:pt x="144" y="0"/>
                  </a:lnTo>
                  <a:close/>
                  <a:moveTo>
                    <a:pt x="60" y="202"/>
                  </a:moveTo>
                  <a:lnTo>
                    <a:pt x="60" y="202"/>
                  </a:lnTo>
                  <a:lnTo>
                    <a:pt x="60" y="208"/>
                  </a:lnTo>
                  <a:lnTo>
                    <a:pt x="64" y="212"/>
                  </a:lnTo>
                  <a:lnTo>
                    <a:pt x="68" y="216"/>
                  </a:lnTo>
                  <a:lnTo>
                    <a:pt x="72" y="216"/>
                  </a:lnTo>
                  <a:lnTo>
                    <a:pt x="72" y="216"/>
                  </a:lnTo>
                  <a:lnTo>
                    <a:pt x="78" y="216"/>
                  </a:lnTo>
                  <a:lnTo>
                    <a:pt x="82" y="212"/>
                  </a:lnTo>
                  <a:lnTo>
                    <a:pt x="84" y="208"/>
                  </a:lnTo>
                  <a:lnTo>
                    <a:pt x="86" y="202"/>
                  </a:lnTo>
                  <a:lnTo>
                    <a:pt x="86" y="112"/>
                  </a:lnTo>
                  <a:lnTo>
                    <a:pt x="86" y="112"/>
                  </a:lnTo>
                  <a:lnTo>
                    <a:pt x="84" y="106"/>
                  </a:lnTo>
                  <a:lnTo>
                    <a:pt x="82" y="102"/>
                  </a:lnTo>
                  <a:lnTo>
                    <a:pt x="78" y="98"/>
                  </a:lnTo>
                  <a:lnTo>
                    <a:pt x="72" y="98"/>
                  </a:lnTo>
                  <a:lnTo>
                    <a:pt x="72" y="98"/>
                  </a:lnTo>
                  <a:lnTo>
                    <a:pt x="68" y="98"/>
                  </a:lnTo>
                  <a:lnTo>
                    <a:pt x="64" y="102"/>
                  </a:lnTo>
                  <a:lnTo>
                    <a:pt x="60" y="106"/>
                  </a:lnTo>
                  <a:lnTo>
                    <a:pt x="60" y="112"/>
                  </a:lnTo>
                  <a:lnTo>
                    <a:pt x="60" y="112"/>
                  </a:lnTo>
                  <a:lnTo>
                    <a:pt x="60" y="202"/>
                  </a:lnTo>
                  <a:lnTo>
                    <a:pt x="60" y="20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57"/>
            <p:cNvSpPr>
              <a:spLocks/>
            </p:cNvSpPr>
            <p:nvPr/>
          </p:nvSpPr>
          <p:spPr bwMode="auto">
            <a:xfrm>
              <a:off x="3016250" y="3502025"/>
              <a:ext cx="241300" cy="396875"/>
            </a:xfrm>
            <a:custGeom>
              <a:avLst/>
              <a:gdLst/>
              <a:ahLst/>
              <a:cxnLst>
                <a:cxn ang="0">
                  <a:pos x="0" y="0"/>
                </a:cxn>
                <a:cxn ang="0">
                  <a:pos x="152" y="0"/>
                </a:cxn>
                <a:cxn ang="0">
                  <a:pos x="152" y="50"/>
                </a:cxn>
                <a:cxn ang="0">
                  <a:pos x="108" y="50"/>
                </a:cxn>
                <a:cxn ang="0">
                  <a:pos x="108" y="250"/>
                </a:cxn>
                <a:cxn ang="0">
                  <a:pos x="42" y="250"/>
                </a:cxn>
                <a:cxn ang="0">
                  <a:pos x="42" y="50"/>
                </a:cxn>
                <a:cxn ang="0">
                  <a:pos x="0" y="50"/>
                </a:cxn>
                <a:cxn ang="0">
                  <a:pos x="0" y="0"/>
                </a:cxn>
              </a:cxnLst>
              <a:rect l="0" t="0" r="r" b="b"/>
              <a:pathLst>
                <a:path w="152" h="250">
                  <a:moveTo>
                    <a:pt x="0" y="0"/>
                  </a:moveTo>
                  <a:lnTo>
                    <a:pt x="152" y="0"/>
                  </a:lnTo>
                  <a:lnTo>
                    <a:pt x="152" y="50"/>
                  </a:lnTo>
                  <a:lnTo>
                    <a:pt x="108" y="50"/>
                  </a:lnTo>
                  <a:lnTo>
                    <a:pt x="108" y="250"/>
                  </a:lnTo>
                  <a:lnTo>
                    <a:pt x="42" y="250"/>
                  </a:lnTo>
                  <a:lnTo>
                    <a:pt x="42" y="50"/>
                  </a:lnTo>
                  <a:lnTo>
                    <a:pt x="0" y="5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58"/>
            <p:cNvSpPr>
              <a:spLocks noEditPoints="1"/>
            </p:cNvSpPr>
            <p:nvPr/>
          </p:nvSpPr>
          <p:spPr bwMode="auto">
            <a:xfrm>
              <a:off x="3241675" y="3594100"/>
              <a:ext cx="222250" cy="317500"/>
            </a:xfrm>
            <a:custGeom>
              <a:avLst/>
              <a:gdLst/>
              <a:ahLst/>
              <a:cxnLst>
                <a:cxn ang="0">
                  <a:pos x="138" y="136"/>
                </a:cxn>
                <a:cxn ang="0">
                  <a:pos x="138" y="150"/>
                </a:cxn>
                <a:cxn ang="0">
                  <a:pos x="130" y="172"/>
                </a:cxn>
                <a:cxn ang="0">
                  <a:pos x="112" y="190"/>
                </a:cxn>
                <a:cxn ang="0">
                  <a:pos x="86" y="198"/>
                </a:cxn>
                <a:cxn ang="0">
                  <a:pos x="70" y="200"/>
                </a:cxn>
                <a:cxn ang="0">
                  <a:pos x="40" y="196"/>
                </a:cxn>
                <a:cxn ang="0">
                  <a:pos x="18" y="184"/>
                </a:cxn>
                <a:cxn ang="0">
                  <a:pos x="4" y="162"/>
                </a:cxn>
                <a:cxn ang="0">
                  <a:pos x="0" y="134"/>
                </a:cxn>
                <a:cxn ang="0">
                  <a:pos x="0" y="64"/>
                </a:cxn>
                <a:cxn ang="0">
                  <a:pos x="4" y="36"/>
                </a:cxn>
                <a:cxn ang="0">
                  <a:pos x="18" y="16"/>
                </a:cxn>
                <a:cxn ang="0">
                  <a:pos x="40" y="4"/>
                </a:cxn>
                <a:cxn ang="0">
                  <a:pos x="70" y="0"/>
                </a:cxn>
                <a:cxn ang="0">
                  <a:pos x="86" y="2"/>
                </a:cxn>
                <a:cxn ang="0">
                  <a:pos x="112" y="10"/>
                </a:cxn>
                <a:cxn ang="0">
                  <a:pos x="130" y="28"/>
                </a:cxn>
                <a:cxn ang="0">
                  <a:pos x="138" y="50"/>
                </a:cxn>
                <a:cxn ang="0">
                  <a:pos x="140" y="112"/>
                </a:cxn>
                <a:cxn ang="0">
                  <a:pos x="56" y="146"/>
                </a:cxn>
                <a:cxn ang="0">
                  <a:pos x="58" y="150"/>
                </a:cxn>
                <a:cxn ang="0">
                  <a:pos x="64" y="158"/>
                </a:cxn>
                <a:cxn ang="0">
                  <a:pos x="70" y="160"/>
                </a:cxn>
                <a:cxn ang="0">
                  <a:pos x="78" y="156"/>
                </a:cxn>
                <a:cxn ang="0">
                  <a:pos x="82" y="146"/>
                </a:cxn>
                <a:cxn ang="0">
                  <a:pos x="138" y="128"/>
                </a:cxn>
                <a:cxn ang="0">
                  <a:pos x="82" y="52"/>
                </a:cxn>
                <a:cxn ang="0">
                  <a:pos x="82" y="48"/>
                </a:cxn>
                <a:cxn ang="0">
                  <a:pos x="74" y="42"/>
                </a:cxn>
                <a:cxn ang="0">
                  <a:pos x="70" y="40"/>
                </a:cxn>
                <a:cxn ang="0">
                  <a:pos x="60" y="44"/>
                </a:cxn>
                <a:cxn ang="0">
                  <a:pos x="56" y="54"/>
                </a:cxn>
                <a:cxn ang="0">
                  <a:pos x="56" y="74"/>
                </a:cxn>
              </a:cxnLst>
              <a:rect l="0" t="0" r="r" b="b"/>
              <a:pathLst>
                <a:path w="140" h="200">
                  <a:moveTo>
                    <a:pt x="138" y="128"/>
                  </a:moveTo>
                  <a:lnTo>
                    <a:pt x="138" y="136"/>
                  </a:lnTo>
                  <a:lnTo>
                    <a:pt x="138" y="136"/>
                  </a:lnTo>
                  <a:lnTo>
                    <a:pt x="138" y="150"/>
                  </a:lnTo>
                  <a:lnTo>
                    <a:pt x="134" y="162"/>
                  </a:lnTo>
                  <a:lnTo>
                    <a:pt x="130" y="172"/>
                  </a:lnTo>
                  <a:lnTo>
                    <a:pt x="122" y="182"/>
                  </a:lnTo>
                  <a:lnTo>
                    <a:pt x="112" y="190"/>
                  </a:lnTo>
                  <a:lnTo>
                    <a:pt x="100" y="194"/>
                  </a:lnTo>
                  <a:lnTo>
                    <a:pt x="86" y="198"/>
                  </a:lnTo>
                  <a:lnTo>
                    <a:pt x="70" y="200"/>
                  </a:lnTo>
                  <a:lnTo>
                    <a:pt x="70" y="200"/>
                  </a:lnTo>
                  <a:lnTo>
                    <a:pt x="54" y="198"/>
                  </a:lnTo>
                  <a:lnTo>
                    <a:pt x="40" y="196"/>
                  </a:lnTo>
                  <a:lnTo>
                    <a:pt x="28" y="190"/>
                  </a:lnTo>
                  <a:lnTo>
                    <a:pt x="18" y="184"/>
                  </a:lnTo>
                  <a:lnTo>
                    <a:pt x="10" y="174"/>
                  </a:lnTo>
                  <a:lnTo>
                    <a:pt x="4" y="162"/>
                  </a:lnTo>
                  <a:lnTo>
                    <a:pt x="2" y="150"/>
                  </a:lnTo>
                  <a:lnTo>
                    <a:pt x="0" y="134"/>
                  </a:lnTo>
                  <a:lnTo>
                    <a:pt x="0" y="64"/>
                  </a:lnTo>
                  <a:lnTo>
                    <a:pt x="0" y="64"/>
                  </a:lnTo>
                  <a:lnTo>
                    <a:pt x="2" y="50"/>
                  </a:lnTo>
                  <a:lnTo>
                    <a:pt x="4" y="36"/>
                  </a:lnTo>
                  <a:lnTo>
                    <a:pt x="10" y="26"/>
                  </a:lnTo>
                  <a:lnTo>
                    <a:pt x="18" y="16"/>
                  </a:lnTo>
                  <a:lnTo>
                    <a:pt x="28" y="10"/>
                  </a:lnTo>
                  <a:lnTo>
                    <a:pt x="40" y="4"/>
                  </a:lnTo>
                  <a:lnTo>
                    <a:pt x="54" y="0"/>
                  </a:lnTo>
                  <a:lnTo>
                    <a:pt x="70" y="0"/>
                  </a:lnTo>
                  <a:lnTo>
                    <a:pt x="70" y="0"/>
                  </a:lnTo>
                  <a:lnTo>
                    <a:pt x="86" y="2"/>
                  </a:lnTo>
                  <a:lnTo>
                    <a:pt x="100" y="4"/>
                  </a:lnTo>
                  <a:lnTo>
                    <a:pt x="112" y="10"/>
                  </a:lnTo>
                  <a:lnTo>
                    <a:pt x="122" y="18"/>
                  </a:lnTo>
                  <a:lnTo>
                    <a:pt x="130" y="28"/>
                  </a:lnTo>
                  <a:lnTo>
                    <a:pt x="134" y="38"/>
                  </a:lnTo>
                  <a:lnTo>
                    <a:pt x="138" y="50"/>
                  </a:lnTo>
                  <a:lnTo>
                    <a:pt x="140" y="64"/>
                  </a:lnTo>
                  <a:lnTo>
                    <a:pt x="140" y="112"/>
                  </a:lnTo>
                  <a:lnTo>
                    <a:pt x="56" y="112"/>
                  </a:lnTo>
                  <a:lnTo>
                    <a:pt x="56" y="146"/>
                  </a:lnTo>
                  <a:lnTo>
                    <a:pt x="56" y="146"/>
                  </a:lnTo>
                  <a:lnTo>
                    <a:pt x="58" y="150"/>
                  </a:lnTo>
                  <a:lnTo>
                    <a:pt x="60" y="156"/>
                  </a:lnTo>
                  <a:lnTo>
                    <a:pt x="64" y="158"/>
                  </a:lnTo>
                  <a:lnTo>
                    <a:pt x="70" y="160"/>
                  </a:lnTo>
                  <a:lnTo>
                    <a:pt x="70" y="160"/>
                  </a:lnTo>
                  <a:lnTo>
                    <a:pt x="74" y="158"/>
                  </a:lnTo>
                  <a:lnTo>
                    <a:pt x="78" y="156"/>
                  </a:lnTo>
                  <a:lnTo>
                    <a:pt x="82" y="152"/>
                  </a:lnTo>
                  <a:lnTo>
                    <a:pt x="82" y="146"/>
                  </a:lnTo>
                  <a:lnTo>
                    <a:pt x="82" y="128"/>
                  </a:lnTo>
                  <a:lnTo>
                    <a:pt x="138" y="128"/>
                  </a:lnTo>
                  <a:close/>
                  <a:moveTo>
                    <a:pt x="82" y="74"/>
                  </a:moveTo>
                  <a:lnTo>
                    <a:pt x="82" y="52"/>
                  </a:lnTo>
                  <a:lnTo>
                    <a:pt x="82" y="52"/>
                  </a:lnTo>
                  <a:lnTo>
                    <a:pt x="82" y="48"/>
                  </a:lnTo>
                  <a:lnTo>
                    <a:pt x="78" y="44"/>
                  </a:lnTo>
                  <a:lnTo>
                    <a:pt x="74" y="42"/>
                  </a:lnTo>
                  <a:lnTo>
                    <a:pt x="70" y="40"/>
                  </a:lnTo>
                  <a:lnTo>
                    <a:pt x="70" y="40"/>
                  </a:lnTo>
                  <a:lnTo>
                    <a:pt x="64" y="42"/>
                  </a:lnTo>
                  <a:lnTo>
                    <a:pt x="60" y="44"/>
                  </a:lnTo>
                  <a:lnTo>
                    <a:pt x="58" y="48"/>
                  </a:lnTo>
                  <a:lnTo>
                    <a:pt x="56" y="54"/>
                  </a:lnTo>
                  <a:lnTo>
                    <a:pt x="56" y="54"/>
                  </a:lnTo>
                  <a:lnTo>
                    <a:pt x="56" y="74"/>
                  </a:lnTo>
                  <a:lnTo>
                    <a:pt x="82" y="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59"/>
            <p:cNvSpPr>
              <a:spLocks/>
            </p:cNvSpPr>
            <p:nvPr/>
          </p:nvSpPr>
          <p:spPr bwMode="auto">
            <a:xfrm>
              <a:off x="3514725" y="3594100"/>
              <a:ext cx="231775" cy="317500"/>
            </a:xfrm>
            <a:custGeom>
              <a:avLst/>
              <a:gdLst/>
              <a:ahLst/>
              <a:cxnLst>
                <a:cxn ang="0">
                  <a:pos x="146" y="134"/>
                </a:cxn>
                <a:cxn ang="0">
                  <a:pos x="144" y="148"/>
                </a:cxn>
                <a:cxn ang="0">
                  <a:pos x="136" y="172"/>
                </a:cxn>
                <a:cxn ang="0">
                  <a:pos x="116" y="190"/>
                </a:cxn>
                <a:cxn ang="0">
                  <a:pos x="90" y="198"/>
                </a:cxn>
                <a:cxn ang="0">
                  <a:pos x="72" y="200"/>
                </a:cxn>
                <a:cxn ang="0">
                  <a:pos x="44" y="196"/>
                </a:cxn>
                <a:cxn ang="0">
                  <a:pos x="20" y="184"/>
                </a:cxn>
                <a:cxn ang="0">
                  <a:pos x="6" y="162"/>
                </a:cxn>
                <a:cxn ang="0">
                  <a:pos x="0" y="134"/>
                </a:cxn>
                <a:cxn ang="0">
                  <a:pos x="0" y="64"/>
                </a:cxn>
                <a:cxn ang="0">
                  <a:pos x="6" y="36"/>
                </a:cxn>
                <a:cxn ang="0">
                  <a:pos x="20" y="16"/>
                </a:cxn>
                <a:cxn ang="0">
                  <a:pos x="44" y="4"/>
                </a:cxn>
                <a:cxn ang="0">
                  <a:pos x="72" y="0"/>
                </a:cxn>
                <a:cxn ang="0">
                  <a:pos x="90" y="2"/>
                </a:cxn>
                <a:cxn ang="0">
                  <a:pos x="116" y="10"/>
                </a:cxn>
                <a:cxn ang="0">
                  <a:pos x="136" y="28"/>
                </a:cxn>
                <a:cxn ang="0">
                  <a:pos x="144" y="50"/>
                </a:cxn>
                <a:cxn ang="0">
                  <a:pos x="146" y="76"/>
                </a:cxn>
                <a:cxn ang="0">
                  <a:pos x="86" y="54"/>
                </a:cxn>
                <a:cxn ang="0">
                  <a:pos x="84" y="48"/>
                </a:cxn>
                <a:cxn ang="0">
                  <a:pos x="78" y="42"/>
                </a:cxn>
                <a:cxn ang="0">
                  <a:pos x="72" y="42"/>
                </a:cxn>
                <a:cxn ang="0">
                  <a:pos x="64" y="44"/>
                </a:cxn>
                <a:cxn ang="0">
                  <a:pos x="60" y="54"/>
                </a:cxn>
                <a:cxn ang="0">
                  <a:pos x="60" y="146"/>
                </a:cxn>
                <a:cxn ang="0">
                  <a:pos x="60" y="150"/>
                </a:cxn>
                <a:cxn ang="0">
                  <a:pos x="68" y="158"/>
                </a:cxn>
                <a:cxn ang="0">
                  <a:pos x="72" y="158"/>
                </a:cxn>
                <a:cxn ang="0">
                  <a:pos x="82" y="154"/>
                </a:cxn>
                <a:cxn ang="0">
                  <a:pos x="86" y="146"/>
                </a:cxn>
                <a:cxn ang="0">
                  <a:pos x="146" y="122"/>
                </a:cxn>
              </a:cxnLst>
              <a:rect l="0" t="0" r="r" b="b"/>
              <a:pathLst>
                <a:path w="146" h="200">
                  <a:moveTo>
                    <a:pt x="146" y="122"/>
                  </a:moveTo>
                  <a:lnTo>
                    <a:pt x="146" y="134"/>
                  </a:lnTo>
                  <a:lnTo>
                    <a:pt x="146" y="134"/>
                  </a:lnTo>
                  <a:lnTo>
                    <a:pt x="144" y="148"/>
                  </a:lnTo>
                  <a:lnTo>
                    <a:pt x="142" y="162"/>
                  </a:lnTo>
                  <a:lnTo>
                    <a:pt x="136" y="172"/>
                  </a:lnTo>
                  <a:lnTo>
                    <a:pt x="128" y="182"/>
                  </a:lnTo>
                  <a:lnTo>
                    <a:pt x="116" y="190"/>
                  </a:lnTo>
                  <a:lnTo>
                    <a:pt x="104" y="194"/>
                  </a:lnTo>
                  <a:lnTo>
                    <a:pt x="90" y="198"/>
                  </a:lnTo>
                  <a:lnTo>
                    <a:pt x="72" y="200"/>
                  </a:lnTo>
                  <a:lnTo>
                    <a:pt x="72" y="200"/>
                  </a:lnTo>
                  <a:lnTo>
                    <a:pt x="58" y="198"/>
                  </a:lnTo>
                  <a:lnTo>
                    <a:pt x="44" y="196"/>
                  </a:lnTo>
                  <a:lnTo>
                    <a:pt x="30" y="190"/>
                  </a:lnTo>
                  <a:lnTo>
                    <a:pt x="20" y="184"/>
                  </a:lnTo>
                  <a:lnTo>
                    <a:pt x="12" y="174"/>
                  </a:lnTo>
                  <a:lnTo>
                    <a:pt x="6" y="162"/>
                  </a:lnTo>
                  <a:lnTo>
                    <a:pt x="2" y="150"/>
                  </a:lnTo>
                  <a:lnTo>
                    <a:pt x="0" y="134"/>
                  </a:lnTo>
                  <a:lnTo>
                    <a:pt x="0" y="64"/>
                  </a:lnTo>
                  <a:lnTo>
                    <a:pt x="0" y="64"/>
                  </a:lnTo>
                  <a:lnTo>
                    <a:pt x="2" y="50"/>
                  </a:lnTo>
                  <a:lnTo>
                    <a:pt x="6" y="36"/>
                  </a:lnTo>
                  <a:lnTo>
                    <a:pt x="12" y="26"/>
                  </a:lnTo>
                  <a:lnTo>
                    <a:pt x="20" y="16"/>
                  </a:lnTo>
                  <a:lnTo>
                    <a:pt x="30" y="10"/>
                  </a:lnTo>
                  <a:lnTo>
                    <a:pt x="44" y="4"/>
                  </a:lnTo>
                  <a:lnTo>
                    <a:pt x="58" y="0"/>
                  </a:lnTo>
                  <a:lnTo>
                    <a:pt x="72" y="0"/>
                  </a:lnTo>
                  <a:lnTo>
                    <a:pt x="72" y="0"/>
                  </a:lnTo>
                  <a:lnTo>
                    <a:pt x="90" y="2"/>
                  </a:lnTo>
                  <a:lnTo>
                    <a:pt x="104" y="4"/>
                  </a:lnTo>
                  <a:lnTo>
                    <a:pt x="116" y="10"/>
                  </a:lnTo>
                  <a:lnTo>
                    <a:pt x="128" y="18"/>
                  </a:lnTo>
                  <a:lnTo>
                    <a:pt x="136" y="28"/>
                  </a:lnTo>
                  <a:lnTo>
                    <a:pt x="142" y="38"/>
                  </a:lnTo>
                  <a:lnTo>
                    <a:pt x="144" y="50"/>
                  </a:lnTo>
                  <a:lnTo>
                    <a:pt x="146" y="64"/>
                  </a:lnTo>
                  <a:lnTo>
                    <a:pt x="146" y="76"/>
                  </a:lnTo>
                  <a:lnTo>
                    <a:pt x="86" y="76"/>
                  </a:lnTo>
                  <a:lnTo>
                    <a:pt x="86" y="54"/>
                  </a:lnTo>
                  <a:lnTo>
                    <a:pt x="86" y="54"/>
                  </a:lnTo>
                  <a:lnTo>
                    <a:pt x="84" y="48"/>
                  </a:lnTo>
                  <a:lnTo>
                    <a:pt x="82" y="44"/>
                  </a:lnTo>
                  <a:lnTo>
                    <a:pt x="78" y="42"/>
                  </a:lnTo>
                  <a:lnTo>
                    <a:pt x="72" y="42"/>
                  </a:lnTo>
                  <a:lnTo>
                    <a:pt x="72" y="42"/>
                  </a:lnTo>
                  <a:lnTo>
                    <a:pt x="68" y="42"/>
                  </a:lnTo>
                  <a:lnTo>
                    <a:pt x="64" y="44"/>
                  </a:lnTo>
                  <a:lnTo>
                    <a:pt x="60" y="48"/>
                  </a:lnTo>
                  <a:lnTo>
                    <a:pt x="60" y="54"/>
                  </a:lnTo>
                  <a:lnTo>
                    <a:pt x="60" y="54"/>
                  </a:lnTo>
                  <a:lnTo>
                    <a:pt x="60" y="146"/>
                  </a:lnTo>
                  <a:lnTo>
                    <a:pt x="60" y="146"/>
                  </a:lnTo>
                  <a:lnTo>
                    <a:pt x="60" y="150"/>
                  </a:lnTo>
                  <a:lnTo>
                    <a:pt x="64" y="154"/>
                  </a:lnTo>
                  <a:lnTo>
                    <a:pt x="68" y="158"/>
                  </a:lnTo>
                  <a:lnTo>
                    <a:pt x="72" y="158"/>
                  </a:lnTo>
                  <a:lnTo>
                    <a:pt x="72" y="158"/>
                  </a:lnTo>
                  <a:lnTo>
                    <a:pt x="78" y="158"/>
                  </a:lnTo>
                  <a:lnTo>
                    <a:pt x="82" y="154"/>
                  </a:lnTo>
                  <a:lnTo>
                    <a:pt x="84" y="150"/>
                  </a:lnTo>
                  <a:lnTo>
                    <a:pt x="86" y="146"/>
                  </a:lnTo>
                  <a:lnTo>
                    <a:pt x="86" y="122"/>
                  </a:lnTo>
                  <a:lnTo>
                    <a:pt x="146" y="12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60"/>
            <p:cNvSpPr>
              <a:spLocks/>
            </p:cNvSpPr>
            <p:nvPr/>
          </p:nvSpPr>
          <p:spPr bwMode="auto">
            <a:xfrm>
              <a:off x="3794125" y="3502025"/>
              <a:ext cx="234950" cy="396875"/>
            </a:xfrm>
            <a:custGeom>
              <a:avLst/>
              <a:gdLst/>
              <a:ahLst/>
              <a:cxnLst>
                <a:cxn ang="0">
                  <a:pos x="62" y="0"/>
                </a:cxn>
                <a:cxn ang="0">
                  <a:pos x="62" y="74"/>
                </a:cxn>
                <a:cxn ang="0">
                  <a:pos x="62" y="74"/>
                </a:cxn>
                <a:cxn ang="0">
                  <a:pos x="62" y="74"/>
                </a:cxn>
                <a:cxn ang="0">
                  <a:pos x="68" y="68"/>
                </a:cxn>
                <a:cxn ang="0">
                  <a:pos x="76" y="64"/>
                </a:cxn>
                <a:cxn ang="0">
                  <a:pos x="88" y="58"/>
                </a:cxn>
                <a:cxn ang="0">
                  <a:pos x="100" y="58"/>
                </a:cxn>
                <a:cxn ang="0">
                  <a:pos x="100" y="58"/>
                </a:cxn>
                <a:cxn ang="0">
                  <a:pos x="112" y="58"/>
                </a:cxn>
                <a:cxn ang="0">
                  <a:pos x="122" y="62"/>
                </a:cxn>
                <a:cxn ang="0">
                  <a:pos x="130" y="66"/>
                </a:cxn>
                <a:cxn ang="0">
                  <a:pos x="136" y="72"/>
                </a:cxn>
                <a:cxn ang="0">
                  <a:pos x="142" y="80"/>
                </a:cxn>
                <a:cxn ang="0">
                  <a:pos x="146" y="88"/>
                </a:cxn>
                <a:cxn ang="0">
                  <a:pos x="148" y="98"/>
                </a:cxn>
                <a:cxn ang="0">
                  <a:pos x="148" y="108"/>
                </a:cxn>
                <a:cxn ang="0">
                  <a:pos x="148" y="108"/>
                </a:cxn>
                <a:cxn ang="0">
                  <a:pos x="148" y="250"/>
                </a:cxn>
                <a:cxn ang="0">
                  <a:pos x="88" y="250"/>
                </a:cxn>
                <a:cxn ang="0">
                  <a:pos x="88" y="250"/>
                </a:cxn>
                <a:cxn ang="0">
                  <a:pos x="88" y="120"/>
                </a:cxn>
                <a:cxn ang="0">
                  <a:pos x="88" y="120"/>
                </a:cxn>
                <a:cxn ang="0">
                  <a:pos x="86" y="112"/>
                </a:cxn>
                <a:cxn ang="0">
                  <a:pos x="84" y="108"/>
                </a:cxn>
                <a:cxn ang="0">
                  <a:pos x="80" y="106"/>
                </a:cxn>
                <a:cxn ang="0">
                  <a:pos x="74" y="104"/>
                </a:cxn>
                <a:cxn ang="0">
                  <a:pos x="74" y="104"/>
                </a:cxn>
                <a:cxn ang="0">
                  <a:pos x="70" y="106"/>
                </a:cxn>
                <a:cxn ang="0">
                  <a:pos x="66" y="108"/>
                </a:cxn>
                <a:cxn ang="0">
                  <a:pos x="62" y="112"/>
                </a:cxn>
                <a:cxn ang="0">
                  <a:pos x="62" y="118"/>
                </a:cxn>
                <a:cxn ang="0">
                  <a:pos x="62" y="118"/>
                </a:cxn>
                <a:cxn ang="0">
                  <a:pos x="62" y="250"/>
                </a:cxn>
                <a:cxn ang="0">
                  <a:pos x="0" y="250"/>
                </a:cxn>
                <a:cxn ang="0">
                  <a:pos x="0" y="0"/>
                </a:cxn>
                <a:cxn ang="0">
                  <a:pos x="62" y="0"/>
                </a:cxn>
              </a:cxnLst>
              <a:rect l="0" t="0" r="r" b="b"/>
              <a:pathLst>
                <a:path w="148" h="250">
                  <a:moveTo>
                    <a:pt x="62" y="0"/>
                  </a:moveTo>
                  <a:lnTo>
                    <a:pt x="62" y="74"/>
                  </a:lnTo>
                  <a:lnTo>
                    <a:pt x="62" y="74"/>
                  </a:lnTo>
                  <a:lnTo>
                    <a:pt x="62" y="74"/>
                  </a:lnTo>
                  <a:lnTo>
                    <a:pt x="68" y="68"/>
                  </a:lnTo>
                  <a:lnTo>
                    <a:pt x="76" y="64"/>
                  </a:lnTo>
                  <a:lnTo>
                    <a:pt x="88" y="58"/>
                  </a:lnTo>
                  <a:lnTo>
                    <a:pt x="100" y="58"/>
                  </a:lnTo>
                  <a:lnTo>
                    <a:pt x="100" y="58"/>
                  </a:lnTo>
                  <a:lnTo>
                    <a:pt x="112" y="58"/>
                  </a:lnTo>
                  <a:lnTo>
                    <a:pt x="122" y="62"/>
                  </a:lnTo>
                  <a:lnTo>
                    <a:pt x="130" y="66"/>
                  </a:lnTo>
                  <a:lnTo>
                    <a:pt x="136" y="72"/>
                  </a:lnTo>
                  <a:lnTo>
                    <a:pt x="142" y="80"/>
                  </a:lnTo>
                  <a:lnTo>
                    <a:pt x="146" y="88"/>
                  </a:lnTo>
                  <a:lnTo>
                    <a:pt x="148" y="98"/>
                  </a:lnTo>
                  <a:lnTo>
                    <a:pt x="148" y="108"/>
                  </a:lnTo>
                  <a:lnTo>
                    <a:pt x="148" y="108"/>
                  </a:lnTo>
                  <a:lnTo>
                    <a:pt x="148" y="250"/>
                  </a:lnTo>
                  <a:lnTo>
                    <a:pt x="88" y="250"/>
                  </a:lnTo>
                  <a:lnTo>
                    <a:pt x="88" y="250"/>
                  </a:lnTo>
                  <a:lnTo>
                    <a:pt x="88" y="120"/>
                  </a:lnTo>
                  <a:lnTo>
                    <a:pt x="88" y="120"/>
                  </a:lnTo>
                  <a:lnTo>
                    <a:pt x="86" y="112"/>
                  </a:lnTo>
                  <a:lnTo>
                    <a:pt x="84" y="108"/>
                  </a:lnTo>
                  <a:lnTo>
                    <a:pt x="80" y="106"/>
                  </a:lnTo>
                  <a:lnTo>
                    <a:pt x="74" y="104"/>
                  </a:lnTo>
                  <a:lnTo>
                    <a:pt x="74" y="104"/>
                  </a:lnTo>
                  <a:lnTo>
                    <a:pt x="70" y="106"/>
                  </a:lnTo>
                  <a:lnTo>
                    <a:pt x="66" y="108"/>
                  </a:lnTo>
                  <a:lnTo>
                    <a:pt x="62" y="112"/>
                  </a:lnTo>
                  <a:lnTo>
                    <a:pt x="62" y="118"/>
                  </a:lnTo>
                  <a:lnTo>
                    <a:pt x="62" y="118"/>
                  </a:lnTo>
                  <a:lnTo>
                    <a:pt x="62" y="250"/>
                  </a:lnTo>
                  <a:lnTo>
                    <a:pt x="0" y="250"/>
                  </a:lnTo>
                  <a:lnTo>
                    <a:pt x="0" y="0"/>
                  </a:lnTo>
                  <a:lnTo>
                    <a:pt x="6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1"/>
            <p:cNvSpPr>
              <a:spLocks/>
            </p:cNvSpPr>
            <p:nvPr/>
          </p:nvSpPr>
          <p:spPr bwMode="auto">
            <a:xfrm>
              <a:off x="4089400" y="3594100"/>
              <a:ext cx="231775" cy="307975"/>
            </a:xfrm>
            <a:custGeom>
              <a:avLst/>
              <a:gdLst/>
              <a:ahLst/>
              <a:cxnLst>
                <a:cxn ang="0">
                  <a:pos x="52" y="6"/>
                </a:cxn>
                <a:cxn ang="0">
                  <a:pos x="54" y="22"/>
                </a:cxn>
                <a:cxn ang="0">
                  <a:pos x="56" y="22"/>
                </a:cxn>
                <a:cxn ang="0">
                  <a:pos x="56" y="22"/>
                </a:cxn>
                <a:cxn ang="0">
                  <a:pos x="60" y="16"/>
                </a:cxn>
                <a:cxn ang="0">
                  <a:pos x="70" y="8"/>
                </a:cxn>
                <a:cxn ang="0">
                  <a:pos x="82" y="2"/>
                </a:cxn>
                <a:cxn ang="0">
                  <a:pos x="90" y="0"/>
                </a:cxn>
                <a:cxn ang="0">
                  <a:pos x="100" y="0"/>
                </a:cxn>
                <a:cxn ang="0">
                  <a:pos x="100" y="0"/>
                </a:cxn>
                <a:cxn ang="0">
                  <a:pos x="110" y="0"/>
                </a:cxn>
                <a:cxn ang="0">
                  <a:pos x="120" y="4"/>
                </a:cxn>
                <a:cxn ang="0">
                  <a:pos x="128" y="8"/>
                </a:cxn>
                <a:cxn ang="0">
                  <a:pos x="134" y="14"/>
                </a:cxn>
                <a:cxn ang="0">
                  <a:pos x="140" y="22"/>
                </a:cxn>
                <a:cxn ang="0">
                  <a:pos x="144" y="30"/>
                </a:cxn>
                <a:cxn ang="0">
                  <a:pos x="146" y="40"/>
                </a:cxn>
                <a:cxn ang="0">
                  <a:pos x="146" y="50"/>
                </a:cxn>
                <a:cxn ang="0">
                  <a:pos x="146" y="50"/>
                </a:cxn>
                <a:cxn ang="0">
                  <a:pos x="146" y="194"/>
                </a:cxn>
                <a:cxn ang="0">
                  <a:pos x="86" y="194"/>
                </a:cxn>
                <a:cxn ang="0">
                  <a:pos x="86" y="194"/>
                </a:cxn>
                <a:cxn ang="0">
                  <a:pos x="86" y="62"/>
                </a:cxn>
                <a:cxn ang="0">
                  <a:pos x="86" y="62"/>
                </a:cxn>
                <a:cxn ang="0">
                  <a:pos x="86" y="56"/>
                </a:cxn>
                <a:cxn ang="0">
                  <a:pos x="82" y="52"/>
                </a:cxn>
                <a:cxn ang="0">
                  <a:pos x="78" y="48"/>
                </a:cxn>
                <a:cxn ang="0">
                  <a:pos x="74" y="48"/>
                </a:cxn>
                <a:cxn ang="0">
                  <a:pos x="74" y="48"/>
                </a:cxn>
                <a:cxn ang="0">
                  <a:pos x="68" y="48"/>
                </a:cxn>
                <a:cxn ang="0">
                  <a:pos x="64" y="50"/>
                </a:cxn>
                <a:cxn ang="0">
                  <a:pos x="62" y="56"/>
                </a:cxn>
                <a:cxn ang="0">
                  <a:pos x="60" y="62"/>
                </a:cxn>
                <a:cxn ang="0">
                  <a:pos x="60" y="194"/>
                </a:cxn>
                <a:cxn ang="0">
                  <a:pos x="0" y="194"/>
                </a:cxn>
                <a:cxn ang="0">
                  <a:pos x="0" y="6"/>
                </a:cxn>
                <a:cxn ang="0">
                  <a:pos x="52" y="6"/>
                </a:cxn>
              </a:cxnLst>
              <a:rect l="0" t="0" r="r" b="b"/>
              <a:pathLst>
                <a:path w="146" h="194">
                  <a:moveTo>
                    <a:pt x="52" y="6"/>
                  </a:moveTo>
                  <a:lnTo>
                    <a:pt x="54" y="22"/>
                  </a:lnTo>
                  <a:lnTo>
                    <a:pt x="56" y="22"/>
                  </a:lnTo>
                  <a:lnTo>
                    <a:pt x="56" y="22"/>
                  </a:lnTo>
                  <a:lnTo>
                    <a:pt x="60" y="16"/>
                  </a:lnTo>
                  <a:lnTo>
                    <a:pt x="70" y="8"/>
                  </a:lnTo>
                  <a:lnTo>
                    <a:pt x="82" y="2"/>
                  </a:lnTo>
                  <a:lnTo>
                    <a:pt x="90" y="0"/>
                  </a:lnTo>
                  <a:lnTo>
                    <a:pt x="100" y="0"/>
                  </a:lnTo>
                  <a:lnTo>
                    <a:pt x="100" y="0"/>
                  </a:lnTo>
                  <a:lnTo>
                    <a:pt x="110" y="0"/>
                  </a:lnTo>
                  <a:lnTo>
                    <a:pt x="120" y="4"/>
                  </a:lnTo>
                  <a:lnTo>
                    <a:pt x="128" y="8"/>
                  </a:lnTo>
                  <a:lnTo>
                    <a:pt x="134" y="14"/>
                  </a:lnTo>
                  <a:lnTo>
                    <a:pt x="140" y="22"/>
                  </a:lnTo>
                  <a:lnTo>
                    <a:pt x="144" y="30"/>
                  </a:lnTo>
                  <a:lnTo>
                    <a:pt x="146" y="40"/>
                  </a:lnTo>
                  <a:lnTo>
                    <a:pt x="146" y="50"/>
                  </a:lnTo>
                  <a:lnTo>
                    <a:pt x="146" y="50"/>
                  </a:lnTo>
                  <a:lnTo>
                    <a:pt x="146" y="194"/>
                  </a:lnTo>
                  <a:lnTo>
                    <a:pt x="86" y="194"/>
                  </a:lnTo>
                  <a:lnTo>
                    <a:pt x="86" y="194"/>
                  </a:lnTo>
                  <a:lnTo>
                    <a:pt x="86" y="62"/>
                  </a:lnTo>
                  <a:lnTo>
                    <a:pt x="86" y="62"/>
                  </a:lnTo>
                  <a:lnTo>
                    <a:pt x="86" y="56"/>
                  </a:lnTo>
                  <a:lnTo>
                    <a:pt x="82" y="52"/>
                  </a:lnTo>
                  <a:lnTo>
                    <a:pt x="78" y="48"/>
                  </a:lnTo>
                  <a:lnTo>
                    <a:pt x="74" y="48"/>
                  </a:lnTo>
                  <a:lnTo>
                    <a:pt x="74" y="48"/>
                  </a:lnTo>
                  <a:lnTo>
                    <a:pt x="68" y="48"/>
                  </a:lnTo>
                  <a:lnTo>
                    <a:pt x="64" y="50"/>
                  </a:lnTo>
                  <a:lnTo>
                    <a:pt x="62" y="56"/>
                  </a:lnTo>
                  <a:lnTo>
                    <a:pt x="60" y="62"/>
                  </a:lnTo>
                  <a:lnTo>
                    <a:pt x="60" y="194"/>
                  </a:lnTo>
                  <a:lnTo>
                    <a:pt x="0" y="194"/>
                  </a:lnTo>
                  <a:lnTo>
                    <a:pt x="0" y="6"/>
                  </a:lnTo>
                  <a:lnTo>
                    <a:pt x="52" y="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2"/>
            <p:cNvSpPr>
              <a:spLocks noEditPoints="1"/>
            </p:cNvSpPr>
            <p:nvPr/>
          </p:nvSpPr>
          <p:spPr bwMode="auto">
            <a:xfrm>
              <a:off x="4371975" y="3594100"/>
              <a:ext cx="231775" cy="317500"/>
            </a:xfrm>
            <a:custGeom>
              <a:avLst/>
              <a:gdLst/>
              <a:ahLst/>
              <a:cxnLst>
                <a:cxn ang="0">
                  <a:pos x="0" y="64"/>
                </a:cxn>
                <a:cxn ang="0">
                  <a:pos x="6" y="36"/>
                </a:cxn>
                <a:cxn ang="0">
                  <a:pos x="20" y="16"/>
                </a:cxn>
                <a:cxn ang="0">
                  <a:pos x="44" y="4"/>
                </a:cxn>
                <a:cxn ang="0">
                  <a:pos x="74" y="0"/>
                </a:cxn>
                <a:cxn ang="0">
                  <a:pos x="90" y="2"/>
                </a:cxn>
                <a:cxn ang="0">
                  <a:pos x="118" y="10"/>
                </a:cxn>
                <a:cxn ang="0">
                  <a:pos x="136" y="28"/>
                </a:cxn>
                <a:cxn ang="0">
                  <a:pos x="144" y="50"/>
                </a:cxn>
                <a:cxn ang="0">
                  <a:pos x="146" y="134"/>
                </a:cxn>
                <a:cxn ang="0">
                  <a:pos x="144" y="148"/>
                </a:cxn>
                <a:cxn ang="0">
                  <a:pos x="136" y="172"/>
                </a:cxn>
                <a:cxn ang="0">
                  <a:pos x="118" y="190"/>
                </a:cxn>
                <a:cxn ang="0">
                  <a:pos x="90" y="198"/>
                </a:cxn>
                <a:cxn ang="0">
                  <a:pos x="74" y="200"/>
                </a:cxn>
                <a:cxn ang="0">
                  <a:pos x="44" y="196"/>
                </a:cxn>
                <a:cxn ang="0">
                  <a:pos x="20" y="184"/>
                </a:cxn>
                <a:cxn ang="0">
                  <a:pos x="6" y="164"/>
                </a:cxn>
                <a:cxn ang="0">
                  <a:pos x="0" y="136"/>
                </a:cxn>
                <a:cxn ang="0">
                  <a:pos x="60" y="146"/>
                </a:cxn>
                <a:cxn ang="0">
                  <a:pos x="60" y="150"/>
                </a:cxn>
                <a:cxn ang="0">
                  <a:pos x="68" y="158"/>
                </a:cxn>
                <a:cxn ang="0">
                  <a:pos x="74" y="158"/>
                </a:cxn>
                <a:cxn ang="0">
                  <a:pos x="82" y="154"/>
                </a:cxn>
                <a:cxn ang="0">
                  <a:pos x="86" y="146"/>
                </a:cxn>
                <a:cxn ang="0">
                  <a:pos x="86" y="54"/>
                </a:cxn>
                <a:cxn ang="0">
                  <a:pos x="86" y="48"/>
                </a:cxn>
                <a:cxn ang="0">
                  <a:pos x="78" y="42"/>
                </a:cxn>
                <a:cxn ang="0">
                  <a:pos x="74" y="40"/>
                </a:cxn>
                <a:cxn ang="0">
                  <a:pos x="64" y="44"/>
                </a:cxn>
                <a:cxn ang="0">
                  <a:pos x="60" y="54"/>
                </a:cxn>
                <a:cxn ang="0">
                  <a:pos x="60" y="146"/>
                </a:cxn>
              </a:cxnLst>
              <a:rect l="0" t="0" r="r" b="b"/>
              <a:pathLst>
                <a:path w="146" h="200">
                  <a:moveTo>
                    <a:pt x="0" y="64"/>
                  </a:moveTo>
                  <a:lnTo>
                    <a:pt x="0" y="64"/>
                  </a:lnTo>
                  <a:lnTo>
                    <a:pt x="2" y="50"/>
                  </a:lnTo>
                  <a:lnTo>
                    <a:pt x="6" y="36"/>
                  </a:lnTo>
                  <a:lnTo>
                    <a:pt x="12" y="26"/>
                  </a:lnTo>
                  <a:lnTo>
                    <a:pt x="20" y="16"/>
                  </a:lnTo>
                  <a:lnTo>
                    <a:pt x="32" y="10"/>
                  </a:lnTo>
                  <a:lnTo>
                    <a:pt x="44" y="4"/>
                  </a:lnTo>
                  <a:lnTo>
                    <a:pt x="58" y="0"/>
                  </a:lnTo>
                  <a:lnTo>
                    <a:pt x="74" y="0"/>
                  </a:lnTo>
                  <a:lnTo>
                    <a:pt x="74" y="0"/>
                  </a:lnTo>
                  <a:lnTo>
                    <a:pt x="90" y="2"/>
                  </a:lnTo>
                  <a:lnTo>
                    <a:pt x="104" y="4"/>
                  </a:lnTo>
                  <a:lnTo>
                    <a:pt x="118" y="10"/>
                  </a:lnTo>
                  <a:lnTo>
                    <a:pt x="128" y="18"/>
                  </a:lnTo>
                  <a:lnTo>
                    <a:pt x="136" y="28"/>
                  </a:lnTo>
                  <a:lnTo>
                    <a:pt x="142" y="38"/>
                  </a:lnTo>
                  <a:lnTo>
                    <a:pt x="144" y="50"/>
                  </a:lnTo>
                  <a:lnTo>
                    <a:pt x="146" y="64"/>
                  </a:lnTo>
                  <a:lnTo>
                    <a:pt x="146" y="134"/>
                  </a:lnTo>
                  <a:lnTo>
                    <a:pt x="146" y="134"/>
                  </a:lnTo>
                  <a:lnTo>
                    <a:pt x="144" y="148"/>
                  </a:lnTo>
                  <a:lnTo>
                    <a:pt x="142" y="162"/>
                  </a:lnTo>
                  <a:lnTo>
                    <a:pt x="136" y="172"/>
                  </a:lnTo>
                  <a:lnTo>
                    <a:pt x="128" y="182"/>
                  </a:lnTo>
                  <a:lnTo>
                    <a:pt x="118" y="190"/>
                  </a:lnTo>
                  <a:lnTo>
                    <a:pt x="104" y="194"/>
                  </a:lnTo>
                  <a:lnTo>
                    <a:pt x="90" y="198"/>
                  </a:lnTo>
                  <a:lnTo>
                    <a:pt x="74" y="200"/>
                  </a:lnTo>
                  <a:lnTo>
                    <a:pt x="74" y="200"/>
                  </a:lnTo>
                  <a:lnTo>
                    <a:pt x="58" y="198"/>
                  </a:lnTo>
                  <a:lnTo>
                    <a:pt x="44" y="196"/>
                  </a:lnTo>
                  <a:lnTo>
                    <a:pt x="32" y="190"/>
                  </a:lnTo>
                  <a:lnTo>
                    <a:pt x="20" y="184"/>
                  </a:lnTo>
                  <a:lnTo>
                    <a:pt x="12" y="174"/>
                  </a:lnTo>
                  <a:lnTo>
                    <a:pt x="6" y="164"/>
                  </a:lnTo>
                  <a:lnTo>
                    <a:pt x="2" y="150"/>
                  </a:lnTo>
                  <a:lnTo>
                    <a:pt x="0" y="136"/>
                  </a:lnTo>
                  <a:lnTo>
                    <a:pt x="0" y="64"/>
                  </a:lnTo>
                  <a:close/>
                  <a:moveTo>
                    <a:pt x="60" y="146"/>
                  </a:moveTo>
                  <a:lnTo>
                    <a:pt x="60" y="146"/>
                  </a:lnTo>
                  <a:lnTo>
                    <a:pt x="60" y="150"/>
                  </a:lnTo>
                  <a:lnTo>
                    <a:pt x="64" y="154"/>
                  </a:lnTo>
                  <a:lnTo>
                    <a:pt x="68" y="158"/>
                  </a:lnTo>
                  <a:lnTo>
                    <a:pt x="74" y="158"/>
                  </a:lnTo>
                  <a:lnTo>
                    <a:pt x="74" y="158"/>
                  </a:lnTo>
                  <a:lnTo>
                    <a:pt x="78" y="158"/>
                  </a:lnTo>
                  <a:lnTo>
                    <a:pt x="82" y="154"/>
                  </a:lnTo>
                  <a:lnTo>
                    <a:pt x="86" y="150"/>
                  </a:lnTo>
                  <a:lnTo>
                    <a:pt x="86" y="146"/>
                  </a:lnTo>
                  <a:lnTo>
                    <a:pt x="86" y="146"/>
                  </a:lnTo>
                  <a:lnTo>
                    <a:pt x="86" y="54"/>
                  </a:lnTo>
                  <a:lnTo>
                    <a:pt x="86" y="54"/>
                  </a:lnTo>
                  <a:lnTo>
                    <a:pt x="86" y="48"/>
                  </a:lnTo>
                  <a:lnTo>
                    <a:pt x="82" y="44"/>
                  </a:lnTo>
                  <a:lnTo>
                    <a:pt x="78" y="42"/>
                  </a:lnTo>
                  <a:lnTo>
                    <a:pt x="74" y="40"/>
                  </a:lnTo>
                  <a:lnTo>
                    <a:pt x="74" y="40"/>
                  </a:lnTo>
                  <a:lnTo>
                    <a:pt x="68" y="42"/>
                  </a:lnTo>
                  <a:lnTo>
                    <a:pt x="64" y="44"/>
                  </a:lnTo>
                  <a:lnTo>
                    <a:pt x="60" y="48"/>
                  </a:lnTo>
                  <a:lnTo>
                    <a:pt x="60" y="54"/>
                  </a:lnTo>
                  <a:lnTo>
                    <a:pt x="60" y="54"/>
                  </a:lnTo>
                  <a:lnTo>
                    <a:pt x="60" y="146"/>
                  </a:lnTo>
                  <a:lnTo>
                    <a:pt x="60" y="14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63"/>
            <p:cNvSpPr>
              <a:spLocks noChangeArrowheads="1"/>
            </p:cNvSpPr>
            <p:nvPr/>
          </p:nvSpPr>
          <p:spPr bwMode="auto">
            <a:xfrm>
              <a:off x="4654550" y="3502025"/>
              <a:ext cx="98425" cy="396875"/>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64"/>
            <p:cNvSpPr>
              <a:spLocks noEditPoints="1"/>
            </p:cNvSpPr>
            <p:nvPr/>
          </p:nvSpPr>
          <p:spPr bwMode="auto">
            <a:xfrm>
              <a:off x="4806950" y="3594100"/>
              <a:ext cx="231775" cy="317500"/>
            </a:xfrm>
            <a:custGeom>
              <a:avLst/>
              <a:gdLst/>
              <a:ahLst/>
              <a:cxnLst>
                <a:cxn ang="0">
                  <a:pos x="0" y="64"/>
                </a:cxn>
                <a:cxn ang="0">
                  <a:pos x="6" y="36"/>
                </a:cxn>
                <a:cxn ang="0">
                  <a:pos x="20" y="16"/>
                </a:cxn>
                <a:cxn ang="0">
                  <a:pos x="44" y="4"/>
                </a:cxn>
                <a:cxn ang="0">
                  <a:pos x="72" y="0"/>
                </a:cxn>
                <a:cxn ang="0">
                  <a:pos x="90" y="2"/>
                </a:cxn>
                <a:cxn ang="0">
                  <a:pos x="116" y="10"/>
                </a:cxn>
                <a:cxn ang="0">
                  <a:pos x="136" y="28"/>
                </a:cxn>
                <a:cxn ang="0">
                  <a:pos x="144" y="50"/>
                </a:cxn>
                <a:cxn ang="0">
                  <a:pos x="146" y="134"/>
                </a:cxn>
                <a:cxn ang="0">
                  <a:pos x="144" y="148"/>
                </a:cxn>
                <a:cxn ang="0">
                  <a:pos x="136" y="172"/>
                </a:cxn>
                <a:cxn ang="0">
                  <a:pos x="118" y="190"/>
                </a:cxn>
                <a:cxn ang="0">
                  <a:pos x="90" y="198"/>
                </a:cxn>
                <a:cxn ang="0">
                  <a:pos x="72" y="200"/>
                </a:cxn>
                <a:cxn ang="0">
                  <a:pos x="44" y="196"/>
                </a:cxn>
                <a:cxn ang="0">
                  <a:pos x="20" y="184"/>
                </a:cxn>
                <a:cxn ang="0">
                  <a:pos x="6" y="164"/>
                </a:cxn>
                <a:cxn ang="0">
                  <a:pos x="0" y="136"/>
                </a:cxn>
                <a:cxn ang="0">
                  <a:pos x="60" y="146"/>
                </a:cxn>
                <a:cxn ang="0">
                  <a:pos x="60" y="150"/>
                </a:cxn>
                <a:cxn ang="0">
                  <a:pos x="68" y="158"/>
                </a:cxn>
                <a:cxn ang="0">
                  <a:pos x="72" y="158"/>
                </a:cxn>
                <a:cxn ang="0">
                  <a:pos x="82" y="154"/>
                </a:cxn>
                <a:cxn ang="0">
                  <a:pos x="86" y="146"/>
                </a:cxn>
                <a:cxn ang="0">
                  <a:pos x="86" y="54"/>
                </a:cxn>
                <a:cxn ang="0">
                  <a:pos x="86" y="48"/>
                </a:cxn>
                <a:cxn ang="0">
                  <a:pos x="78" y="42"/>
                </a:cxn>
                <a:cxn ang="0">
                  <a:pos x="72" y="40"/>
                </a:cxn>
                <a:cxn ang="0">
                  <a:pos x="64" y="44"/>
                </a:cxn>
                <a:cxn ang="0">
                  <a:pos x="60" y="54"/>
                </a:cxn>
                <a:cxn ang="0">
                  <a:pos x="60" y="146"/>
                </a:cxn>
              </a:cxnLst>
              <a:rect l="0" t="0" r="r" b="b"/>
              <a:pathLst>
                <a:path w="146" h="200">
                  <a:moveTo>
                    <a:pt x="0" y="64"/>
                  </a:moveTo>
                  <a:lnTo>
                    <a:pt x="0" y="64"/>
                  </a:lnTo>
                  <a:lnTo>
                    <a:pt x="2" y="50"/>
                  </a:lnTo>
                  <a:lnTo>
                    <a:pt x="6" y="36"/>
                  </a:lnTo>
                  <a:lnTo>
                    <a:pt x="12" y="26"/>
                  </a:lnTo>
                  <a:lnTo>
                    <a:pt x="20" y="16"/>
                  </a:lnTo>
                  <a:lnTo>
                    <a:pt x="30" y="10"/>
                  </a:lnTo>
                  <a:lnTo>
                    <a:pt x="44" y="4"/>
                  </a:lnTo>
                  <a:lnTo>
                    <a:pt x="58" y="0"/>
                  </a:lnTo>
                  <a:lnTo>
                    <a:pt x="72" y="0"/>
                  </a:lnTo>
                  <a:lnTo>
                    <a:pt x="72" y="0"/>
                  </a:lnTo>
                  <a:lnTo>
                    <a:pt x="90" y="2"/>
                  </a:lnTo>
                  <a:lnTo>
                    <a:pt x="104" y="4"/>
                  </a:lnTo>
                  <a:lnTo>
                    <a:pt x="116" y="10"/>
                  </a:lnTo>
                  <a:lnTo>
                    <a:pt x="128" y="18"/>
                  </a:lnTo>
                  <a:lnTo>
                    <a:pt x="136" y="28"/>
                  </a:lnTo>
                  <a:lnTo>
                    <a:pt x="142" y="38"/>
                  </a:lnTo>
                  <a:lnTo>
                    <a:pt x="144" y="50"/>
                  </a:lnTo>
                  <a:lnTo>
                    <a:pt x="146" y="64"/>
                  </a:lnTo>
                  <a:lnTo>
                    <a:pt x="146" y="134"/>
                  </a:lnTo>
                  <a:lnTo>
                    <a:pt x="146" y="134"/>
                  </a:lnTo>
                  <a:lnTo>
                    <a:pt x="144" y="148"/>
                  </a:lnTo>
                  <a:lnTo>
                    <a:pt x="142" y="162"/>
                  </a:lnTo>
                  <a:lnTo>
                    <a:pt x="136" y="172"/>
                  </a:lnTo>
                  <a:lnTo>
                    <a:pt x="128" y="182"/>
                  </a:lnTo>
                  <a:lnTo>
                    <a:pt x="118" y="190"/>
                  </a:lnTo>
                  <a:lnTo>
                    <a:pt x="104" y="194"/>
                  </a:lnTo>
                  <a:lnTo>
                    <a:pt x="90" y="198"/>
                  </a:lnTo>
                  <a:lnTo>
                    <a:pt x="72" y="200"/>
                  </a:lnTo>
                  <a:lnTo>
                    <a:pt x="72" y="200"/>
                  </a:lnTo>
                  <a:lnTo>
                    <a:pt x="58" y="198"/>
                  </a:lnTo>
                  <a:lnTo>
                    <a:pt x="44" y="196"/>
                  </a:lnTo>
                  <a:lnTo>
                    <a:pt x="32" y="190"/>
                  </a:lnTo>
                  <a:lnTo>
                    <a:pt x="20" y="184"/>
                  </a:lnTo>
                  <a:lnTo>
                    <a:pt x="12" y="174"/>
                  </a:lnTo>
                  <a:lnTo>
                    <a:pt x="6" y="164"/>
                  </a:lnTo>
                  <a:lnTo>
                    <a:pt x="2" y="150"/>
                  </a:lnTo>
                  <a:lnTo>
                    <a:pt x="0" y="136"/>
                  </a:lnTo>
                  <a:lnTo>
                    <a:pt x="0" y="64"/>
                  </a:lnTo>
                  <a:close/>
                  <a:moveTo>
                    <a:pt x="60" y="146"/>
                  </a:moveTo>
                  <a:lnTo>
                    <a:pt x="60" y="146"/>
                  </a:lnTo>
                  <a:lnTo>
                    <a:pt x="60" y="150"/>
                  </a:lnTo>
                  <a:lnTo>
                    <a:pt x="64" y="154"/>
                  </a:lnTo>
                  <a:lnTo>
                    <a:pt x="68" y="158"/>
                  </a:lnTo>
                  <a:lnTo>
                    <a:pt x="72" y="158"/>
                  </a:lnTo>
                  <a:lnTo>
                    <a:pt x="72" y="158"/>
                  </a:lnTo>
                  <a:lnTo>
                    <a:pt x="78" y="158"/>
                  </a:lnTo>
                  <a:lnTo>
                    <a:pt x="82" y="154"/>
                  </a:lnTo>
                  <a:lnTo>
                    <a:pt x="86" y="150"/>
                  </a:lnTo>
                  <a:lnTo>
                    <a:pt x="86" y="146"/>
                  </a:lnTo>
                  <a:lnTo>
                    <a:pt x="86" y="146"/>
                  </a:lnTo>
                  <a:lnTo>
                    <a:pt x="86" y="54"/>
                  </a:lnTo>
                  <a:lnTo>
                    <a:pt x="86" y="54"/>
                  </a:lnTo>
                  <a:lnTo>
                    <a:pt x="86" y="48"/>
                  </a:lnTo>
                  <a:lnTo>
                    <a:pt x="82" y="44"/>
                  </a:lnTo>
                  <a:lnTo>
                    <a:pt x="78" y="42"/>
                  </a:lnTo>
                  <a:lnTo>
                    <a:pt x="72" y="40"/>
                  </a:lnTo>
                  <a:lnTo>
                    <a:pt x="72" y="40"/>
                  </a:lnTo>
                  <a:lnTo>
                    <a:pt x="68" y="42"/>
                  </a:lnTo>
                  <a:lnTo>
                    <a:pt x="64" y="44"/>
                  </a:lnTo>
                  <a:lnTo>
                    <a:pt x="60" y="48"/>
                  </a:lnTo>
                  <a:lnTo>
                    <a:pt x="60" y="54"/>
                  </a:lnTo>
                  <a:lnTo>
                    <a:pt x="60" y="54"/>
                  </a:lnTo>
                  <a:lnTo>
                    <a:pt x="60" y="146"/>
                  </a:lnTo>
                  <a:lnTo>
                    <a:pt x="60" y="14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5"/>
            <p:cNvSpPr>
              <a:spLocks noEditPoints="1"/>
            </p:cNvSpPr>
            <p:nvPr/>
          </p:nvSpPr>
          <p:spPr bwMode="auto">
            <a:xfrm>
              <a:off x="5092700" y="3594100"/>
              <a:ext cx="225425" cy="403225"/>
            </a:xfrm>
            <a:custGeom>
              <a:avLst/>
              <a:gdLst/>
              <a:ahLst/>
              <a:cxnLst>
                <a:cxn ang="0">
                  <a:pos x="58" y="202"/>
                </a:cxn>
                <a:cxn ang="0">
                  <a:pos x="60" y="208"/>
                </a:cxn>
                <a:cxn ang="0">
                  <a:pos x="66" y="214"/>
                </a:cxn>
                <a:cxn ang="0">
                  <a:pos x="72" y="216"/>
                </a:cxn>
                <a:cxn ang="0">
                  <a:pos x="80" y="212"/>
                </a:cxn>
                <a:cxn ang="0">
                  <a:pos x="84" y="202"/>
                </a:cxn>
                <a:cxn ang="0">
                  <a:pos x="84" y="172"/>
                </a:cxn>
                <a:cxn ang="0">
                  <a:pos x="78" y="176"/>
                </a:cxn>
                <a:cxn ang="0">
                  <a:pos x="58" y="184"/>
                </a:cxn>
                <a:cxn ang="0">
                  <a:pos x="46" y="184"/>
                </a:cxn>
                <a:cxn ang="0">
                  <a:pos x="26" y="180"/>
                </a:cxn>
                <a:cxn ang="0">
                  <a:pos x="12" y="170"/>
                </a:cxn>
                <a:cxn ang="0">
                  <a:pos x="4" y="154"/>
                </a:cxn>
                <a:cxn ang="0">
                  <a:pos x="0" y="134"/>
                </a:cxn>
                <a:cxn ang="0">
                  <a:pos x="0" y="52"/>
                </a:cxn>
                <a:cxn ang="0">
                  <a:pos x="0" y="40"/>
                </a:cxn>
                <a:cxn ang="0">
                  <a:pos x="6" y="22"/>
                </a:cxn>
                <a:cxn ang="0">
                  <a:pos x="18" y="8"/>
                </a:cxn>
                <a:cxn ang="0">
                  <a:pos x="36" y="0"/>
                </a:cxn>
                <a:cxn ang="0">
                  <a:pos x="46" y="0"/>
                </a:cxn>
                <a:cxn ang="0">
                  <a:pos x="64" y="2"/>
                </a:cxn>
                <a:cxn ang="0">
                  <a:pos x="84" y="14"/>
                </a:cxn>
                <a:cxn ang="0">
                  <a:pos x="90" y="20"/>
                </a:cxn>
                <a:cxn ang="0">
                  <a:pos x="142" y="6"/>
                </a:cxn>
                <a:cxn ang="0">
                  <a:pos x="142" y="190"/>
                </a:cxn>
                <a:cxn ang="0">
                  <a:pos x="138" y="216"/>
                </a:cxn>
                <a:cxn ang="0">
                  <a:pos x="126" y="236"/>
                </a:cxn>
                <a:cxn ang="0">
                  <a:pos x="104" y="250"/>
                </a:cxn>
                <a:cxn ang="0">
                  <a:pos x="72" y="254"/>
                </a:cxn>
                <a:cxn ang="0">
                  <a:pos x="56" y="254"/>
                </a:cxn>
                <a:cxn ang="0">
                  <a:pos x="28" y="246"/>
                </a:cxn>
                <a:cxn ang="0">
                  <a:pos x="10" y="232"/>
                </a:cxn>
                <a:cxn ang="0">
                  <a:pos x="2" y="212"/>
                </a:cxn>
                <a:cxn ang="0">
                  <a:pos x="58" y="198"/>
                </a:cxn>
                <a:cxn ang="0">
                  <a:pos x="58" y="136"/>
                </a:cxn>
                <a:cxn ang="0">
                  <a:pos x="62" y="146"/>
                </a:cxn>
                <a:cxn ang="0">
                  <a:pos x="72" y="150"/>
                </a:cxn>
                <a:cxn ang="0">
                  <a:pos x="76" y="148"/>
                </a:cxn>
                <a:cxn ang="0">
                  <a:pos x="84" y="142"/>
                </a:cxn>
                <a:cxn ang="0">
                  <a:pos x="84" y="54"/>
                </a:cxn>
                <a:cxn ang="0">
                  <a:pos x="84" y="48"/>
                </a:cxn>
                <a:cxn ang="0">
                  <a:pos x="76" y="42"/>
                </a:cxn>
                <a:cxn ang="0">
                  <a:pos x="72" y="40"/>
                </a:cxn>
                <a:cxn ang="0">
                  <a:pos x="62" y="44"/>
                </a:cxn>
                <a:cxn ang="0">
                  <a:pos x="58" y="54"/>
                </a:cxn>
                <a:cxn ang="0">
                  <a:pos x="58" y="136"/>
                </a:cxn>
              </a:cxnLst>
              <a:rect l="0" t="0" r="r" b="b"/>
              <a:pathLst>
                <a:path w="142" h="254">
                  <a:moveTo>
                    <a:pt x="58" y="198"/>
                  </a:moveTo>
                  <a:lnTo>
                    <a:pt x="58" y="202"/>
                  </a:lnTo>
                  <a:lnTo>
                    <a:pt x="58" y="202"/>
                  </a:lnTo>
                  <a:lnTo>
                    <a:pt x="60" y="208"/>
                  </a:lnTo>
                  <a:lnTo>
                    <a:pt x="62" y="212"/>
                  </a:lnTo>
                  <a:lnTo>
                    <a:pt x="66" y="214"/>
                  </a:lnTo>
                  <a:lnTo>
                    <a:pt x="72" y="216"/>
                  </a:lnTo>
                  <a:lnTo>
                    <a:pt x="72" y="216"/>
                  </a:lnTo>
                  <a:lnTo>
                    <a:pt x="76" y="214"/>
                  </a:lnTo>
                  <a:lnTo>
                    <a:pt x="80" y="212"/>
                  </a:lnTo>
                  <a:lnTo>
                    <a:pt x="82" y="208"/>
                  </a:lnTo>
                  <a:lnTo>
                    <a:pt x="84" y="202"/>
                  </a:lnTo>
                  <a:lnTo>
                    <a:pt x="84" y="172"/>
                  </a:lnTo>
                  <a:lnTo>
                    <a:pt x="84" y="172"/>
                  </a:lnTo>
                  <a:lnTo>
                    <a:pt x="84" y="172"/>
                  </a:lnTo>
                  <a:lnTo>
                    <a:pt x="78" y="176"/>
                  </a:lnTo>
                  <a:lnTo>
                    <a:pt x="70" y="180"/>
                  </a:lnTo>
                  <a:lnTo>
                    <a:pt x="58" y="184"/>
                  </a:lnTo>
                  <a:lnTo>
                    <a:pt x="46" y="184"/>
                  </a:lnTo>
                  <a:lnTo>
                    <a:pt x="46" y="184"/>
                  </a:lnTo>
                  <a:lnTo>
                    <a:pt x="36" y="184"/>
                  </a:lnTo>
                  <a:lnTo>
                    <a:pt x="26" y="180"/>
                  </a:lnTo>
                  <a:lnTo>
                    <a:pt x="18" y="176"/>
                  </a:lnTo>
                  <a:lnTo>
                    <a:pt x="12" y="170"/>
                  </a:lnTo>
                  <a:lnTo>
                    <a:pt x="6" y="164"/>
                  </a:lnTo>
                  <a:lnTo>
                    <a:pt x="4" y="154"/>
                  </a:lnTo>
                  <a:lnTo>
                    <a:pt x="0" y="144"/>
                  </a:lnTo>
                  <a:lnTo>
                    <a:pt x="0" y="134"/>
                  </a:lnTo>
                  <a:lnTo>
                    <a:pt x="0" y="134"/>
                  </a:lnTo>
                  <a:lnTo>
                    <a:pt x="0" y="52"/>
                  </a:lnTo>
                  <a:lnTo>
                    <a:pt x="0" y="52"/>
                  </a:lnTo>
                  <a:lnTo>
                    <a:pt x="0" y="40"/>
                  </a:lnTo>
                  <a:lnTo>
                    <a:pt x="4" y="30"/>
                  </a:lnTo>
                  <a:lnTo>
                    <a:pt x="6" y="22"/>
                  </a:lnTo>
                  <a:lnTo>
                    <a:pt x="12" y="14"/>
                  </a:lnTo>
                  <a:lnTo>
                    <a:pt x="18" y="8"/>
                  </a:lnTo>
                  <a:lnTo>
                    <a:pt x="26" y="4"/>
                  </a:lnTo>
                  <a:lnTo>
                    <a:pt x="36" y="0"/>
                  </a:lnTo>
                  <a:lnTo>
                    <a:pt x="46" y="0"/>
                  </a:lnTo>
                  <a:lnTo>
                    <a:pt x="46" y="0"/>
                  </a:lnTo>
                  <a:lnTo>
                    <a:pt x="56" y="0"/>
                  </a:lnTo>
                  <a:lnTo>
                    <a:pt x="64" y="2"/>
                  </a:lnTo>
                  <a:lnTo>
                    <a:pt x="78" y="8"/>
                  </a:lnTo>
                  <a:lnTo>
                    <a:pt x="84" y="14"/>
                  </a:lnTo>
                  <a:lnTo>
                    <a:pt x="88" y="20"/>
                  </a:lnTo>
                  <a:lnTo>
                    <a:pt x="90" y="20"/>
                  </a:lnTo>
                  <a:lnTo>
                    <a:pt x="92" y="6"/>
                  </a:lnTo>
                  <a:lnTo>
                    <a:pt x="142" y="6"/>
                  </a:lnTo>
                  <a:lnTo>
                    <a:pt x="142" y="190"/>
                  </a:lnTo>
                  <a:lnTo>
                    <a:pt x="142" y="190"/>
                  </a:lnTo>
                  <a:lnTo>
                    <a:pt x="142" y="204"/>
                  </a:lnTo>
                  <a:lnTo>
                    <a:pt x="138" y="216"/>
                  </a:lnTo>
                  <a:lnTo>
                    <a:pt x="134" y="228"/>
                  </a:lnTo>
                  <a:lnTo>
                    <a:pt x="126" y="236"/>
                  </a:lnTo>
                  <a:lnTo>
                    <a:pt x="118" y="244"/>
                  </a:lnTo>
                  <a:lnTo>
                    <a:pt x="104" y="250"/>
                  </a:lnTo>
                  <a:lnTo>
                    <a:pt x="90" y="254"/>
                  </a:lnTo>
                  <a:lnTo>
                    <a:pt x="72" y="254"/>
                  </a:lnTo>
                  <a:lnTo>
                    <a:pt x="72" y="254"/>
                  </a:lnTo>
                  <a:lnTo>
                    <a:pt x="56" y="254"/>
                  </a:lnTo>
                  <a:lnTo>
                    <a:pt x="40" y="250"/>
                  </a:lnTo>
                  <a:lnTo>
                    <a:pt x="28" y="246"/>
                  </a:lnTo>
                  <a:lnTo>
                    <a:pt x="18" y="240"/>
                  </a:lnTo>
                  <a:lnTo>
                    <a:pt x="10" y="232"/>
                  </a:lnTo>
                  <a:lnTo>
                    <a:pt x="4" y="222"/>
                  </a:lnTo>
                  <a:lnTo>
                    <a:pt x="2" y="212"/>
                  </a:lnTo>
                  <a:lnTo>
                    <a:pt x="0" y="198"/>
                  </a:lnTo>
                  <a:lnTo>
                    <a:pt x="58" y="198"/>
                  </a:lnTo>
                  <a:close/>
                  <a:moveTo>
                    <a:pt x="58" y="136"/>
                  </a:moveTo>
                  <a:lnTo>
                    <a:pt x="58" y="136"/>
                  </a:lnTo>
                  <a:lnTo>
                    <a:pt x="60" y="142"/>
                  </a:lnTo>
                  <a:lnTo>
                    <a:pt x="62" y="146"/>
                  </a:lnTo>
                  <a:lnTo>
                    <a:pt x="66" y="148"/>
                  </a:lnTo>
                  <a:lnTo>
                    <a:pt x="72" y="150"/>
                  </a:lnTo>
                  <a:lnTo>
                    <a:pt x="72" y="150"/>
                  </a:lnTo>
                  <a:lnTo>
                    <a:pt x="76" y="148"/>
                  </a:lnTo>
                  <a:lnTo>
                    <a:pt x="80" y="146"/>
                  </a:lnTo>
                  <a:lnTo>
                    <a:pt x="84" y="142"/>
                  </a:lnTo>
                  <a:lnTo>
                    <a:pt x="84" y="136"/>
                  </a:lnTo>
                  <a:lnTo>
                    <a:pt x="84" y="54"/>
                  </a:lnTo>
                  <a:lnTo>
                    <a:pt x="84" y="54"/>
                  </a:lnTo>
                  <a:lnTo>
                    <a:pt x="84" y="48"/>
                  </a:lnTo>
                  <a:lnTo>
                    <a:pt x="80" y="44"/>
                  </a:lnTo>
                  <a:lnTo>
                    <a:pt x="76" y="42"/>
                  </a:lnTo>
                  <a:lnTo>
                    <a:pt x="72" y="40"/>
                  </a:lnTo>
                  <a:lnTo>
                    <a:pt x="72" y="40"/>
                  </a:lnTo>
                  <a:lnTo>
                    <a:pt x="66" y="42"/>
                  </a:lnTo>
                  <a:lnTo>
                    <a:pt x="62" y="44"/>
                  </a:lnTo>
                  <a:lnTo>
                    <a:pt x="60" y="48"/>
                  </a:lnTo>
                  <a:lnTo>
                    <a:pt x="58" y="54"/>
                  </a:lnTo>
                  <a:lnTo>
                    <a:pt x="58" y="54"/>
                  </a:lnTo>
                  <a:lnTo>
                    <a:pt x="58" y="136"/>
                  </a:lnTo>
                  <a:lnTo>
                    <a:pt x="58" y="13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6"/>
            <p:cNvSpPr>
              <a:spLocks noEditPoints="1"/>
            </p:cNvSpPr>
            <p:nvPr/>
          </p:nvSpPr>
          <p:spPr bwMode="auto">
            <a:xfrm>
              <a:off x="5378450" y="3502025"/>
              <a:ext cx="98425" cy="400050"/>
            </a:xfrm>
            <a:custGeom>
              <a:avLst/>
              <a:gdLst/>
              <a:ahLst/>
              <a:cxnLst>
                <a:cxn ang="0">
                  <a:pos x="0" y="0"/>
                </a:cxn>
                <a:cxn ang="0">
                  <a:pos x="62" y="0"/>
                </a:cxn>
                <a:cxn ang="0">
                  <a:pos x="62" y="46"/>
                </a:cxn>
                <a:cxn ang="0">
                  <a:pos x="0" y="46"/>
                </a:cxn>
                <a:cxn ang="0">
                  <a:pos x="0" y="0"/>
                </a:cxn>
                <a:cxn ang="0">
                  <a:pos x="0" y="64"/>
                </a:cxn>
                <a:cxn ang="0">
                  <a:pos x="62" y="64"/>
                </a:cxn>
                <a:cxn ang="0">
                  <a:pos x="62" y="252"/>
                </a:cxn>
                <a:cxn ang="0">
                  <a:pos x="0" y="252"/>
                </a:cxn>
                <a:cxn ang="0">
                  <a:pos x="0" y="64"/>
                </a:cxn>
              </a:cxnLst>
              <a:rect l="0" t="0" r="r" b="b"/>
              <a:pathLst>
                <a:path w="62" h="252">
                  <a:moveTo>
                    <a:pt x="0" y="0"/>
                  </a:moveTo>
                  <a:lnTo>
                    <a:pt x="62" y="0"/>
                  </a:lnTo>
                  <a:lnTo>
                    <a:pt x="62" y="46"/>
                  </a:lnTo>
                  <a:lnTo>
                    <a:pt x="0" y="46"/>
                  </a:lnTo>
                  <a:lnTo>
                    <a:pt x="0" y="0"/>
                  </a:lnTo>
                  <a:close/>
                  <a:moveTo>
                    <a:pt x="0" y="64"/>
                  </a:moveTo>
                  <a:lnTo>
                    <a:pt x="62" y="64"/>
                  </a:lnTo>
                  <a:lnTo>
                    <a:pt x="62" y="252"/>
                  </a:lnTo>
                  <a:lnTo>
                    <a:pt x="0" y="252"/>
                  </a:lnTo>
                  <a:lnTo>
                    <a:pt x="0" y="6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7"/>
            <p:cNvSpPr>
              <a:spLocks noEditPoints="1"/>
            </p:cNvSpPr>
            <p:nvPr/>
          </p:nvSpPr>
          <p:spPr bwMode="auto">
            <a:xfrm>
              <a:off x="5534025" y="3594100"/>
              <a:ext cx="219075" cy="317500"/>
            </a:xfrm>
            <a:custGeom>
              <a:avLst/>
              <a:gdLst/>
              <a:ahLst/>
              <a:cxnLst>
                <a:cxn ang="0">
                  <a:pos x="138" y="136"/>
                </a:cxn>
                <a:cxn ang="0">
                  <a:pos x="138" y="150"/>
                </a:cxn>
                <a:cxn ang="0">
                  <a:pos x="128" y="172"/>
                </a:cxn>
                <a:cxn ang="0">
                  <a:pos x="112" y="190"/>
                </a:cxn>
                <a:cxn ang="0">
                  <a:pos x="86" y="198"/>
                </a:cxn>
                <a:cxn ang="0">
                  <a:pos x="70" y="200"/>
                </a:cxn>
                <a:cxn ang="0">
                  <a:pos x="40" y="196"/>
                </a:cxn>
                <a:cxn ang="0">
                  <a:pos x="18" y="184"/>
                </a:cxn>
                <a:cxn ang="0">
                  <a:pos x="4" y="162"/>
                </a:cxn>
                <a:cxn ang="0">
                  <a:pos x="0" y="134"/>
                </a:cxn>
                <a:cxn ang="0">
                  <a:pos x="0" y="64"/>
                </a:cxn>
                <a:cxn ang="0">
                  <a:pos x="4" y="36"/>
                </a:cxn>
                <a:cxn ang="0">
                  <a:pos x="18" y="16"/>
                </a:cxn>
                <a:cxn ang="0">
                  <a:pos x="40" y="4"/>
                </a:cxn>
                <a:cxn ang="0">
                  <a:pos x="70" y="0"/>
                </a:cxn>
                <a:cxn ang="0">
                  <a:pos x="86" y="2"/>
                </a:cxn>
                <a:cxn ang="0">
                  <a:pos x="112" y="10"/>
                </a:cxn>
                <a:cxn ang="0">
                  <a:pos x="130" y="28"/>
                </a:cxn>
                <a:cxn ang="0">
                  <a:pos x="138" y="50"/>
                </a:cxn>
                <a:cxn ang="0">
                  <a:pos x="138" y="112"/>
                </a:cxn>
                <a:cxn ang="0">
                  <a:pos x="56" y="146"/>
                </a:cxn>
                <a:cxn ang="0">
                  <a:pos x="58" y="150"/>
                </a:cxn>
                <a:cxn ang="0">
                  <a:pos x="64" y="158"/>
                </a:cxn>
                <a:cxn ang="0">
                  <a:pos x="70" y="160"/>
                </a:cxn>
                <a:cxn ang="0">
                  <a:pos x="78" y="156"/>
                </a:cxn>
                <a:cxn ang="0">
                  <a:pos x="82" y="146"/>
                </a:cxn>
                <a:cxn ang="0">
                  <a:pos x="138" y="128"/>
                </a:cxn>
                <a:cxn ang="0">
                  <a:pos x="82" y="52"/>
                </a:cxn>
                <a:cxn ang="0">
                  <a:pos x="82" y="48"/>
                </a:cxn>
                <a:cxn ang="0">
                  <a:pos x="74" y="42"/>
                </a:cxn>
                <a:cxn ang="0">
                  <a:pos x="70" y="40"/>
                </a:cxn>
                <a:cxn ang="0">
                  <a:pos x="60" y="44"/>
                </a:cxn>
                <a:cxn ang="0">
                  <a:pos x="56" y="54"/>
                </a:cxn>
                <a:cxn ang="0">
                  <a:pos x="56" y="74"/>
                </a:cxn>
              </a:cxnLst>
              <a:rect l="0" t="0" r="r" b="b"/>
              <a:pathLst>
                <a:path w="138" h="200">
                  <a:moveTo>
                    <a:pt x="138" y="128"/>
                  </a:moveTo>
                  <a:lnTo>
                    <a:pt x="138" y="136"/>
                  </a:lnTo>
                  <a:lnTo>
                    <a:pt x="138" y="136"/>
                  </a:lnTo>
                  <a:lnTo>
                    <a:pt x="138" y="150"/>
                  </a:lnTo>
                  <a:lnTo>
                    <a:pt x="134" y="162"/>
                  </a:lnTo>
                  <a:lnTo>
                    <a:pt x="128" y="172"/>
                  </a:lnTo>
                  <a:lnTo>
                    <a:pt x="122" y="182"/>
                  </a:lnTo>
                  <a:lnTo>
                    <a:pt x="112" y="190"/>
                  </a:lnTo>
                  <a:lnTo>
                    <a:pt x="100" y="194"/>
                  </a:lnTo>
                  <a:lnTo>
                    <a:pt x="86" y="198"/>
                  </a:lnTo>
                  <a:lnTo>
                    <a:pt x="70" y="200"/>
                  </a:lnTo>
                  <a:lnTo>
                    <a:pt x="70" y="200"/>
                  </a:lnTo>
                  <a:lnTo>
                    <a:pt x="54" y="198"/>
                  </a:lnTo>
                  <a:lnTo>
                    <a:pt x="40" y="196"/>
                  </a:lnTo>
                  <a:lnTo>
                    <a:pt x="28" y="190"/>
                  </a:lnTo>
                  <a:lnTo>
                    <a:pt x="18" y="184"/>
                  </a:lnTo>
                  <a:lnTo>
                    <a:pt x="10" y="174"/>
                  </a:lnTo>
                  <a:lnTo>
                    <a:pt x="4" y="162"/>
                  </a:lnTo>
                  <a:lnTo>
                    <a:pt x="0" y="150"/>
                  </a:lnTo>
                  <a:lnTo>
                    <a:pt x="0" y="134"/>
                  </a:lnTo>
                  <a:lnTo>
                    <a:pt x="0" y="64"/>
                  </a:lnTo>
                  <a:lnTo>
                    <a:pt x="0" y="64"/>
                  </a:lnTo>
                  <a:lnTo>
                    <a:pt x="0" y="50"/>
                  </a:lnTo>
                  <a:lnTo>
                    <a:pt x="4" y="36"/>
                  </a:lnTo>
                  <a:lnTo>
                    <a:pt x="10" y="26"/>
                  </a:lnTo>
                  <a:lnTo>
                    <a:pt x="18" y="16"/>
                  </a:lnTo>
                  <a:lnTo>
                    <a:pt x="28" y="10"/>
                  </a:lnTo>
                  <a:lnTo>
                    <a:pt x="40" y="4"/>
                  </a:lnTo>
                  <a:lnTo>
                    <a:pt x="54" y="0"/>
                  </a:lnTo>
                  <a:lnTo>
                    <a:pt x="70" y="0"/>
                  </a:lnTo>
                  <a:lnTo>
                    <a:pt x="70" y="0"/>
                  </a:lnTo>
                  <a:lnTo>
                    <a:pt x="86" y="2"/>
                  </a:lnTo>
                  <a:lnTo>
                    <a:pt x="100" y="4"/>
                  </a:lnTo>
                  <a:lnTo>
                    <a:pt x="112" y="10"/>
                  </a:lnTo>
                  <a:lnTo>
                    <a:pt x="122" y="18"/>
                  </a:lnTo>
                  <a:lnTo>
                    <a:pt x="130" y="28"/>
                  </a:lnTo>
                  <a:lnTo>
                    <a:pt x="134" y="38"/>
                  </a:lnTo>
                  <a:lnTo>
                    <a:pt x="138" y="50"/>
                  </a:lnTo>
                  <a:lnTo>
                    <a:pt x="138" y="64"/>
                  </a:lnTo>
                  <a:lnTo>
                    <a:pt x="138" y="112"/>
                  </a:lnTo>
                  <a:lnTo>
                    <a:pt x="56" y="112"/>
                  </a:lnTo>
                  <a:lnTo>
                    <a:pt x="56" y="146"/>
                  </a:lnTo>
                  <a:lnTo>
                    <a:pt x="56" y="146"/>
                  </a:lnTo>
                  <a:lnTo>
                    <a:pt x="58" y="150"/>
                  </a:lnTo>
                  <a:lnTo>
                    <a:pt x="60" y="156"/>
                  </a:lnTo>
                  <a:lnTo>
                    <a:pt x="64" y="158"/>
                  </a:lnTo>
                  <a:lnTo>
                    <a:pt x="70" y="160"/>
                  </a:lnTo>
                  <a:lnTo>
                    <a:pt x="70" y="160"/>
                  </a:lnTo>
                  <a:lnTo>
                    <a:pt x="74" y="158"/>
                  </a:lnTo>
                  <a:lnTo>
                    <a:pt x="78" y="156"/>
                  </a:lnTo>
                  <a:lnTo>
                    <a:pt x="82" y="152"/>
                  </a:lnTo>
                  <a:lnTo>
                    <a:pt x="82" y="146"/>
                  </a:lnTo>
                  <a:lnTo>
                    <a:pt x="82" y="128"/>
                  </a:lnTo>
                  <a:lnTo>
                    <a:pt x="138" y="128"/>
                  </a:lnTo>
                  <a:close/>
                  <a:moveTo>
                    <a:pt x="82" y="74"/>
                  </a:moveTo>
                  <a:lnTo>
                    <a:pt x="82" y="52"/>
                  </a:lnTo>
                  <a:lnTo>
                    <a:pt x="82" y="52"/>
                  </a:lnTo>
                  <a:lnTo>
                    <a:pt x="82" y="48"/>
                  </a:lnTo>
                  <a:lnTo>
                    <a:pt x="78" y="44"/>
                  </a:lnTo>
                  <a:lnTo>
                    <a:pt x="74" y="42"/>
                  </a:lnTo>
                  <a:lnTo>
                    <a:pt x="70" y="40"/>
                  </a:lnTo>
                  <a:lnTo>
                    <a:pt x="70" y="40"/>
                  </a:lnTo>
                  <a:lnTo>
                    <a:pt x="64" y="42"/>
                  </a:lnTo>
                  <a:lnTo>
                    <a:pt x="60" y="44"/>
                  </a:lnTo>
                  <a:lnTo>
                    <a:pt x="58" y="48"/>
                  </a:lnTo>
                  <a:lnTo>
                    <a:pt x="56" y="54"/>
                  </a:lnTo>
                  <a:lnTo>
                    <a:pt x="56" y="54"/>
                  </a:lnTo>
                  <a:lnTo>
                    <a:pt x="56" y="74"/>
                  </a:lnTo>
                  <a:lnTo>
                    <a:pt x="82" y="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68"/>
            <p:cNvSpPr>
              <a:spLocks/>
            </p:cNvSpPr>
            <p:nvPr/>
          </p:nvSpPr>
          <p:spPr bwMode="auto">
            <a:xfrm>
              <a:off x="5794375" y="3594100"/>
              <a:ext cx="234950" cy="317500"/>
            </a:xfrm>
            <a:custGeom>
              <a:avLst/>
              <a:gdLst/>
              <a:ahLst/>
              <a:cxnLst>
                <a:cxn ang="0">
                  <a:pos x="116" y="66"/>
                </a:cxn>
                <a:cxn ang="0">
                  <a:pos x="88" y="66"/>
                </a:cxn>
                <a:cxn ang="0">
                  <a:pos x="88" y="62"/>
                </a:cxn>
                <a:cxn ang="0">
                  <a:pos x="88" y="54"/>
                </a:cxn>
                <a:cxn ang="0">
                  <a:pos x="84" y="44"/>
                </a:cxn>
                <a:cxn ang="0">
                  <a:pos x="80" y="40"/>
                </a:cxn>
                <a:cxn ang="0">
                  <a:pos x="72" y="38"/>
                </a:cxn>
                <a:cxn ang="0">
                  <a:pos x="60" y="42"/>
                </a:cxn>
                <a:cxn ang="0">
                  <a:pos x="58" y="46"/>
                </a:cxn>
                <a:cxn ang="0">
                  <a:pos x="58" y="50"/>
                </a:cxn>
                <a:cxn ang="0">
                  <a:pos x="60" y="60"/>
                </a:cxn>
                <a:cxn ang="0">
                  <a:pos x="70" y="68"/>
                </a:cxn>
                <a:cxn ang="0">
                  <a:pos x="100" y="82"/>
                </a:cxn>
                <a:cxn ang="0">
                  <a:pos x="134" y="104"/>
                </a:cxn>
                <a:cxn ang="0">
                  <a:pos x="140" y="112"/>
                </a:cxn>
                <a:cxn ang="0">
                  <a:pos x="148" y="128"/>
                </a:cxn>
                <a:cxn ang="0">
                  <a:pos x="148" y="140"/>
                </a:cxn>
                <a:cxn ang="0">
                  <a:pos x="142" y="166"/>
                </a:cxn>
                <a:cxn ang="0">
                  <a:pos x="128" y="184"/>
                </a:cxn>
                <a:cxn ang="0">
                  <a:pos x="116" y="190"/>
                </a:cxn>
                <a:cxn ang="0">
                  <a:pos x="88" y="198"/>
                </a:cxn>
                <a:cxn ang="0">
                  <a:pos x="72" y="200"/>
                </a:cxn>
                <a:cxn ang="0">
                  <a:pos x="42" y="194"/>
                </a:cxn>
                <a:cxn ang="0">
                  <a:pos x="18" y="182"/>
                </a:cxn>
                <a:cxn ang="0">
                  <a:pos x="10" y="174"/>
                </a:cxn>
                <a:cxn ang="0">
                  <a:pos x="0" y="150"/>
                </a:cxn>
                <a:cxn ang="0">
                  <a:pos x="0" y="132"/>
                </a:cxn>
                <a:cxn ang="0">
                  <a:pos x="28" y="128"/>
                </a:cxn>
                <a:cxn ang="0">
                  <a:pos x="56" y="128"/>
                </a:cxn>
                <a:cxn ang="0">
                  <a:pos x="56" y="136"/>
                </a:cxn>
                <a:cxn ang="0">
                  <a:pos x="56" y="144"/>
                </a:cxn>
                <a:cxn ang="0">
                  <a:pos x="60" y="156"/>
                </a:cxn>
                <a:cxn ang="0">
                  <a:pos x="64" y="160"/>
                </a:cxn>
                <a:cxn ang="0">
                  <a:pos x="72" y="160"/>
                </a:cxn>
                <a:cxn ang="0">
                  <a:pos x="84" y="156"/>
                </a:cxn>
                <a:cxn ang="0">
                  <a:pos x="88" y="152"/>
                </a:cxn>
                <a:cxn ang="0">
                  <a:pos x="88" y="146"/>
                </a:cxn>
                <a:cxn ang="0">
                  <a:pos x="80" y="130"/>
                </a:cxn>
                <a:cxn ang="0">
                  <a:pos x="68" y="122"/>
                </a:cxn>
                <a:cxn ang="0">
                  <a:pos x="52" y="116"/>
                </a:cxn>
                <a:cxn ang="0">
                  <a:pos x="22" y="100"/>
                </a:cxn>
                <a:cxn ang="0">
                  <a:pos x="16" y="92"/>
                </a:cxn>
                <a:cxn ang="0">
                  <a:pos x="6" y="78"/>
                </a:cxn>
                <a:cxn ang="0">
                  <a:pos x="2" y="56"/>
                </a:cxn>
                <a:cxn ang="0">
                  <a:pos x="4" y="42"/>
                </a:cxn>
                <a:cxn ang="0">
                  <a:pos x="16" y="22"/>
                </a:cxn>
                <a:cxn ang="0">
                  <a:pos x="24" y="14"/>
                </a:cxn>
                <a:cxn ang="0">
                  <a:pos x="46" y="4"/>
                </a:cxn>
                <a:cxn ang="0">
                  <a:pos x="74" y="0"/>
                </a:cxn>
                <a:cxn ang="0">
                  <a:pos x="88" y="0"/>
                </a:cxn>
                <a:cxn ang="0">
                  <a:pos x="112" y="8"/>
                </a:cxn>
                <a:cxn ang="0">
                  <a:pos x="122" y="14"/>
                </a:cxn>
                <a:cxn ang="0">
                  <a:pos x="138" y="32"/>
                </a:cxn>
                <a:cxn ang="0">
                  <a:pos x="144" y="62"/>
                </a:cxn>
                <a:cxn ang="0">
                  <a:pos x="144" y="66"/>
                </a:cxn>
              </a:cxnLst>
              <a:rect l="0" t="0" r="r" b="b"/>
              <a:pathLst>
                <a:path w="148" h="200">
                  <a:moveTo>
                    <a:pt x="144" y="66"/>
                  </a:moveTo>
                  <a:lnTo>
                    <a:pt x="116" y="66"/>
                  </a:lnTo>
                  <a:lnTo>
                    <a:pt x="88" y="66"/>
                  </a:lnTo>
                  <a:lnTo>
                    <a:pt x="88" y="66"/>
                  </a:lnTo>
                  <a:lnTo>
                    <a:pt x="88" y="62"/>
                  </a:lnTo>
                  <a:lnTo>
                    <a:pt x="88" y="62"/>
                  </a:lnTo>
                  <a:lnTo>
                    <a:pt x="88" y="54"/>
                  </a:lnTo>
                  <a:lnTo>
                    <a:pt x="88" y="54"/>
                  </a:lnTo>
                  <a:lnTo>
                    <a:pt x="88" y="48"/>
                  </a:lnTo>
                  <a:lnTo>
                    <a:pt x="84" y="44"/>
                  </a:lnTo>
                  <a:lnTo>
                    <a:pt x="84" y="44"/>
                  </a:lnTo>
                  <a:lnTo>
                    <a:pt x="80" y="40"/>
                  </a:lnTo>
                  <a:lnTo>
                    <a:pt x="72" y="38"/>
                  </a:lnTo>
                  <a:lnTo>
                    <a:pt x="72" y="38"/>
                  </a:lnTo>
                  <a:lnTo>
                    <a:pt x="66" y="40"/>
                  </a:lnTo>
                  <a:lnTo>
                    <a:pt x="60" y="42"/>
                  </a:lnTo>
                  <a:lnTo>
                    <a:pt x="60" y="42"/>
                  </a:lnTo>
                  <a:lnTo>
                    <a:pt x="58" y="46"/>
                  </a:lnTo>
                  <a:lnTo>
                    <a:pt x="58" y="50"/>
                  </a:lnTo>
                  <a:lnTo>
                    <a:pt x="58" y="50"/>
                  </a:lnTo>
                  <a:lnTo>
                    <a:pt x="58" y="56"/>
                  </a:lnTo>
                  <a:lnTo>
                    <a:pt x="60" y="60"/>
                  </a:lnTo>
                  <a:lnTo>
                    <a:pt x="70" y="68"/>
                  </a:lnTo>
                  <a:lnTo>
                    <a:pt x="70" y="68"/>
                  </a:lnTo>
                  <a:lnTo>
                    <a:pt x="100" y="82"/>
                  </a:lnTo>
                  <a:lnTo>
                    <a:pt x="100" y="82"/>
                  </a:lnTo>
                  <a:lnTo>
                    <a:pt x="118" y="92"/>
                  </a:lnTo>
                  <a:lnTo>
                    <a:pt x="134" y="104"/>
                  </a:lnTo>
                  <a:lnTo>
                    <a:pt x="134" y="104"/>
                  </a:lnTo>
                  <a:lnTo>
                    <a:pt x="140" y="112"/>
                  </a:lnTo>
                  <a:lnTo>
                    <a:pt x="144" y="120"/>
                  </a:lnTo>
                  <a:lnTo>
                    <a:pt x="148" y="128"/>
                  </a:lnTo>
                  <a:lnTo>
                    <a:pt x="148" y="140"/>
                  </a:lnTo>
                  <a:lnTo>
                    <a:pt x="148" y="140"/>
                  </a:lnTo>
                  <a:lnTo>
                    <a:pt x="148" y="154"/>
                  </a:lnTo>
                  <a:lnTo>
                    <a:pt x="142" y="166"/>
                  </a:lnTo>
                  <a:lnTo>
                    <a:pt x="136" y="176"/>
                  </a:lnTo>
                  <a:lnTo>
                    <a:pt x="128" y="184"/>
                  </a:lnTo>
                  <a:lnTo>
                    <a:pt x="128" y="184"/>
                  </a:lnTo>
                  <a:lnTo>
                    <a:pt x="116" y="190"/>
                  </a:lnTo>
                  <a:lnTo>
                    <a:pt x="102" y="196"/>
                  </a:lnTo>
                  <a:lnTo>
                    <a:pt x="88" y="198"/>
                  </a:lnTo>
                  <a:lnTo>
                    <a:pt x="72" y="200"/>
                  </a:lnTo>
                  <a:lnTo>
                    <a:pt x="72" y="200"/>
                  </a:lnTo>
                  <a:lnTo>
                    <a:pt x="56" y="198"/>
                  </a:lnTo>
                  <a:lnTo>
                    <a:pt x="42" y="194"/>
                  </a:lnTo>
                  <a:lnTo>
                    <a:pt x="28" y="190"/>
                  </a:lnTo>
                  <a:lnTo>
                    <a:pt x="18" y="182"/>
                  </a:lnTo>
                  <a:lnTo>
                    <a:pt x="18" y="182"/>
                  </a:lnTo>
                  <a:lnTo>
                    <a:pt x="10" y="174"/>
                  </a:lnTo>
                  <a:lnTo>
                    <a:pt x="4" y="162"/>
                  </a:lnTo>
                  <a:lnTo>
                    <a:pt x="0" y="150"/>
                  </a:lnTo>
                  <a:lnTo>
                    <a:pt x="0" y="136"/>
                  </a:lnTo>
                  <a:lnTo>
                    <a:pt x="0" y="132"/>
                  </a:lnTo>
                  <a:lnTo>
                    <a:pt x="0" y="128"/>
                  </a:lnTo>
                  <a:lnTo>
                    <a:pt x="28" y="128"/>
                  </a:lnTo>
                  <a:lnTo>
                    <a:pt x="56" y="128"/>
                  </a:lnTo>
                  <a:lnTo>
                    <a:pt x="56" y="128"/>
                  </a:lnTo>
                  <a:lnTo>
                    <a:pt x="56" y="136"/>
                  </a:lnTo>
                  <a:lnTo>
                    <a:pt x="56" y="136"/>
                  </a:lnTo>
                  <a:lnTo>
                    <a:pt x="56" y="144"/>
                  </a:lnTo>
                  <a:lnTo>
                    <a:pt x="56" y="144"/>
                  </a:lnTo>
                  <a:lnTo>
                    <a:pt x="56" y="150"/>
                  </a:lnTo>
                  <a:lnTo>
                    <a:pt x="60" y="156"/>
                  </a:lnTo>
                  <a:lnTo>
                    <a:pt x="60" y="156"/>
                  </a:lnTo>
                  <a:lnTo>
                    <a:pt x="64" y="160"/>
                  </a:lnTo>
                  <a:lnTo>
                    <a:pt x="72" y="160"/>
                  </a:lnTo>
                  <a:lnTo>
                    <a:pt x="72" y="160"/>
                  </a:lnTo>
                  <a:lnTo>
                    <a:pt x="80" y="160"/>
                  </a:lnTo>
                  <a:lnTo>
                    <a:pt x="84" y="156"/>
                  </a:lnTo>
                  <a:lnTo>
                    <a:pt x="84" y="156"/>
                  </a:lnTo>
                  <a:lnTo>
                    <a:pt x="88" y="152"/>
                  </a:lnTo>
                  <a:lnTo>
                    <a:pt x="88" y="146"/>
                  </a:lnTo>
                  <a:lnTo>
                    <a:pt x="88" y="146"/>
                  </a:lnTo>
                  <a:lnTo>
                    <a:pt x="86" y="138"/>
                  </a:lnTo>
                  <a:lnTo>
                    <a:pt x="80" y="130"/>
                  </a:lnTo>
                  <a:lnTo>
                    <a:pt x="80" y="130"/>
                  </a:lnTo>
                  <a:lnTo>
                    <a:pt x="68" y="122"/>
                  </a:lnTo>
                  <a:lnTo>
                    <a:pt x="52" y="116"/>
                  </a:lnTo>
                  <a:lnTo>
                    <a:pt x="52" y="116"/>
                  </a:lnTo>
                  <a:lnTo>
                    <a:pt x="32" y="106"/>
                  </a:lnTo>
                  <a:lnTo>
                    <a:pt x="22" y="100"/>
                  </a:lnTo>
                  <a:lnTo>
                    <a:pt x="16" y="92"/>
                  </a:lnTo>
                  <a:lnTo>
                    <a:pt x="16" y="92"/>
                  </a:lnTo>
                  <a:lnTo>
                    <a:pt x="10" y="86"/>
                  </a:lnTo>
                  <a:lnTo>
                    <a:pt x="6" y="78"/>
                  </a:lnTo>
                  <a:lnTo>
                    <a:pt x="4" y="68"/>
                  </a:lnTo>
                  <a:lnTo>
                    <a:pt x="2" y="56"/>
                  </a:lnTo>
                  <a:lnTo>
                    <a:pt x="2" y="56"/>
                  </a:lnTo>
                  <a:lnTo>
                    <a:pt x="4" y="42"/>
                  </a:lnTo>
                  <a:lnTo>
                    <a:pt x="8" y="32"/>
                  </a:lnTo>
                  <a:lnTo>
                    <a:pt x="16" y="22"/>
                  </a:lnTo>
                  <a:lnTo>
                    <a:pt x="24" y="14"/>
                  </a:lnTo>
                  <a:lnTo>
                    <a:pt x="24" y="14"/>
                  </a:lnTo>
                  <a:lnTo>
                    <a:pt x="34" y="8"/>
                  </a:lnTo>
                  <a:lnTo>
                    <a:pt x="46" y="4"/>
                  </a:lnTo>
                  <a:lnTo>
                    <a:pt x="60" y="0"/>
                  </a:lnTo>
                  <a:lnTo>
                    <a:pt x="74" y="0"/>
                  </a:lnTo>
                  <a:lnTo>
                    <a:pt x="74" y="0"/>
                  </a:lnTo>
                  <a:lnTo>
                    <a:pt x="88" y="0"/>
                  </a:lnTo>
                  <a:lnTo>
                    <a:pt x="100" y="4"/>
                  </a:lnTo>
                  <a:lnTo>
                    <a:pt x="112" y="8"/>
                  </a:lnTo>
                  <a:lnTo>
                    <a:pt x="122" y="14"/>
                  </a:lnTo>
                  <a:lnTo>
                    <a:pt x="122" y="14"/>
                  </a:lnTo>
                  <a:lnTo>
                    <a:pt x="132" y="22"/>
                  </a:lnTo>
                  <a:lnTo>
                    <a:pt x="138" y="32"/>
                  </a:lnTo>
                  <a:lnTo>
                    <a:pt x="142" y="46"/>
                  </a:lnTo>
                  <a:lnTo>
                    <a:pt x="144" y="62"/>
                  </a:lnTo>
                  <a:lnTo>
                    <a:pt x="144" y="64"/>
                  </a:lnTo>
                  <a:lnTo>
                    <a:pt x="144" y="6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69"/>
            <p:cNvSpPr>
              <a:spLocks noEditPoints="1"/>
            </p:cNvSpPr>
            <p:nvPr/>
          </p:nvSpPr>
          <p:spPr bwMode="auto">
            <a:xfrm>
              <a:off x="1406525" y="4006850"/>
              <a:ext cx="273050" cy="400050"/>
            </a:xfrm>
            <a:custGeom>
              <a:avLst/>
              <a:gdLst/>
              <a:ahLst/>
              <a:cxnLst>
                <a:cxn ang="0">
                  <a:pos x="0" y="252"/>
                </a:cxn>
                <a:cxn ang="0">
                  <a:pos x="86" y="0"/>
                </a:cxn>
                <a:cxn ang="0">
                  <a:pos x="104" y="2"/>
                </a:cxn>
                <a:cxn ang="0">
                  <a:pos x="132" y="10"/>
                </a:cxn>
                <a:cxn ang="0">
                  <a:pos x="150" y="26"/>
                </a:cxn>
                <a:cxn ang="0">
                  <a:pos x="158" y="52"/>
                </a:cxn>
                <a:cxn ang="0">
                  <a:pos x="160" y="70"/>
                </a:cxn>
                <a:cxn ang="0">
                  <a:pos x="156" y="96"/>
                </a:cxn>
                <a:cxn ang="0">
                  <a:pos x="148" y="112"/>
                </a:cxn>
                <a:cxn ang="0">
                  <a:pos x="136" y="122"/>
                </a:cxn>
                <a:cxn ang="0">
                  <a:pos x="128" y="128"/>
                </a:cxn>
                <a:cxn ang="0">
                  <a:pos x="140" y="132"/>
                </a:cxn>
                <a:cxn ang="0">
                  <a:pos x="158" y="148"/>
                </a:cxn>
                <a:cxn ang="0">
                  <a:pos x="160" y="160"/>
                </a:cxn>
                <a:cxn ang="0">
                  <a:pos x="162" y="202"/>
                </a:cxn>
                <a:cxn ang="0">
                  <a:pos x="166" y="240"/>
                </a:cxn>
                <a:cxn ang="0">
                  <a:pos x="168" y="244"/>
                </a:cxn>
                <a:cxn ang="0">
                  <a:pos x="172" y="252"/>
                </a:cxn>
                <a:cxn ang="0">
                  <a:pos x="104" y="252"/>
                </a:cxn>
                <a:cxn ang="0">
                  <a:pos x="100" y="238"/>
                </a:cxn>
                <a:cxn ang="0">
                  <a:pos x="100" y="206"/>
                </a:cxn>
                <a:cxn ang="0">
                  <a:pos x="100" y="180"/>
                </a:cxn>
                <a:cxn ang="0">
                  <a:pos x="94" y="160"/>
                </a:cxn>
                <a:cxn ang="0">
                  <a:pos x="80" y="152"/>
                </a:cxn>
                <a:cxn ang="0">
                  <a:pos x="64" y="252"/>
                </a:cxn>
                <a:cxn ang="0">
                  <a:pos x="76" y="108"/>
                </a:cxn>
                <a:cxn ang="0">
                  <a:pos x="82" y="108"/>
                </a:cxn>
                <a:cxn ang="0">
                  <a:pos x="90" y="102"/>
                </a:cxn>
                <a:cxn ang="0">
                  <a:pos x="100" y="88"/>
                </a:cxn>
                <a:cxn ang="0">
                  <a:pos x="100" y="76"/>
                </a:cxn>
                <a:cxn ang="0">
                  <a:pos x="96" y="54"/>
                </a:cxn>
                <a:cxn ang="0">
                  <a:pos x="88" y="48"/>
                </a:cxn>
                <a:cxn ang="0">
                  <a:pos x="76" y="44"/>
                </a:cxn>
                <a:cxn ang="0">
                  <a:pos x="64" y="108"/>
                </a:cxn>
              </a:cxnLst>
              <a:rect l="0" t="0" r="r" b="b"/>
              <a:pathLst>
                <a:path w="172" h="252">
                  <a:moveTo>
                    <a:pt x="64" y="252"/>
                  </a:moveTo>
                  <a:lnTo>
                    <a:pt x="0" y="252"/>
                  </a:lnTo>
                  <a:lnTo>
                    <a:pt x="0" y="0"/>
                  </a:lnTo>
                  <a:lnTo>
                    <a:pt x="86" y="0"/>
                  </a:lnTo>
                  <a:lnTo>
                    <a:pt x="86" y="0"/>
                  </a:lnTo>
                  <a:lnTo>
                    <a:pt x="104" y="2"/>
                  </a:lnTo>
                  <a:lnTo>
                    <a:pt x="118" y="4"/>
                  </a:lnTo>
                  <a:lnTo>
                    <a:pt x="132" y="10"/>
                  </a:lnTo>
                  <a:lnTo>
                    <a:pt x="142" y="16"/>
                  </a:lnTo>
                  <a:lnTo>
                    <a:pt x="150" y="26"/>
                  </a:lnTo>
                  <a:lnTo>
                    <a:pt x="154" y="38"/>
                  </a:lnTo>
                  <a:lnTo>
                    <a:pt x="158" y="52"/>
                  </a:lnTo>
                  <a:lnTo>
                    <a:pt x="160" y="70"/>
                  </a:lnTo>
                  <a:lnTo>
                    <a:pt x="160" y="70"/>
                  </a:lnTo>
                  <a:lnTo>
                    <a:pt x="158" y="88"/>
                  </a:lnTo>
                  <a:lnTo>
                    <a:pt x="156" y="96"/>
                  </a:lnTo>
                  <a:lnTo>
                    <a:pt x="154" y="104"/>
                  </a:lnTo>
                  <a:lnTo>
                    <a:pt x="148" y="112"/>
                  </a:lnTo>
                  <a:lnTo>
                    <a:pt x="144" y="118"/>
                  </a:lnTo>
                  <a:lnTo>
                    <a:pt x="136" y="122"/>
                  </a:lnTo>
                  <a:lnTo>
                    <a:pt x="128" y="128"/>
                  </a:lnTo>
                  <a:lnTo>
                    <a:pt x="128" y="128"/>
                  </a:lnTo>
                  <a:lnTo>
                    <a:pt x="128" y="128"/>
                  </a:lnTo>
                  <a:lnTo>
                    <a:pt x="140" y="132"/>
                  </a:lnTo>
                  <a:lnTo>
                    <a:pt x="150" y="140"/>
                  </a:lnTo>
                  <a:lnTo>
                    <a:pt x="158" y="148"/>
                  </a:lnTo>
                  <a:lnTo>
                    <a:pt x="160" y="154"/>
                  </a:lnTo>
                  <a:lnTo>
                    <a:pt x="160" y="160"/>
                  </a:lnTo>
                  <a:lnTo>
                    <a:pt x="160" y="160"/>
                  </a:lnTo>
                  <a:lnTo>
                    <a:pt x="162" y="202"/>
                  </a:lnTo>
                  <a:lnTo>
                    <a:pt x="164" y="224"/>
                  </a:lnTo>
                  <a:lnTo>
                    <a:pt x="166" y="240"/>
                  </a:lnTo>
                  <a:lnTo>
                    <a:pt x="166" y="240"/>
                  </a:lnTo>
                  <a:lnTo>
                    <a:pt x="168" y="244"/>
                  </a:lnTo>
                  <a:lnTo>
                    <a:pt x="172" y="248"/>
                  </a:lnTo>
                  <a:lnTo>
                    <a:pt x="172" y="252"/>
                  </a:lnTo>
                  <a:lnTo>
                    <a:pt x="104" y="252"/>
                  </a:lnTo>
                  <a:lnTo>
                    <a:pt x="104" y="252"/>
                  </a:lnTo>
                  <a:lnTo>
                    <a:pt x="102" y="246"/>
                  </a:lnTo>
                  <a:lnTo>
                    <a:pt x="100" y="238"/>
                  </a:lnTo>
                  <a:lnTo>
                    <a:pt x="100" y="238"/>
                  </a:lnTo>
                  <a:lnTo>
                    <a:pt x="100" y="206"/>
                  </a:lnTo>
                  <a:lnTo>
                    <a:pt x="100" y="180"/>
                  </a:lnTo>
                  <a:lnTo>
                    <a:pt x="100" y="180"/>
                  </a:lnTo>
                  <a:lnTo>
                    <a:pt x="98" y="168"/>
                  </a:lnTo>
                  <a:lnTo>
                    <a:pt x="94" y="160"/>
                  </a:lnTo>
                  <a:lnTo>
                    <a:pt x="88" y="156"/>
                  </a:lnTo>
                  <a:lnTo>
                    <a:pt x="80" y="152"/>
                  </a:lnTo>
                  <a:lnTo>
                    <a:pt x="64" y="152"/>
                  </a:lnTo>
                  <a:lnTo>
                    <a:pt x="64" y="252"/>
                  </a:lnTo>
                  <a:close/>
                  <a:moveTo>
                    <a:pt x="64" y="108"/>
                  </a:moveTo>
                  <a:lnTo>
                    <a:pt x="76" y="108"/>
                  </a:lnTo>
                  <a:lnTo>
                    <a:pt x="76" y="108"/>
                  </a:lnTo>
                  <a:lnTo>
                    <a:pt x="82" y="108"/>
                  </a:lnTo>
                  <a:lnTo>
                    <a:pt x="86" y="106"/>
                  </a:lnTo>
                  <a:lnTo>
                    <a:pt x="90" y="102"/>
                  </a:lnTo>
                  <a:lnTo>
                    <a:pt x="94" y="98"/>
                  </a:lnTo>
                  <a:lnTo>
                    <a:pt x="100" y="88"/>
                  </a:lnTo>
                  <a:lnTo>
                    <a:pt x="100" y="76"/>
                  </a:lnTo>
                  <a:lnTo>
                    <a:pt x="100" y="76"/>
                  </a:lnTo>
                  <a:lnTo>
                    <a:pt x="100" y="64"/>
                  </a:lnTo>
                  <a:lnTo>
                    <a:pt x="96" y="54"/>
                  </a:lnTo>
                  <a:lnTo>
                    <a:pt x="92" y="50"/>
                  </a:lnTo>
                  <a:lnTo>
                    <a:pt x="88" y="48"/>
                  </a:lnTo>
                  <a:lnTo>
                    <a:pt x="82" y="46"/>
                  </a:lnTo>
                  <a:lnTo>
                    <a:pt x="76" y="44"/>
                  </a:lnTo>
                  <a:lnTo>
                    <a:pt x="64" y="44"/>
                  </a:lnTo>
                  <a:lnTo>
                    <a:pt x="64" y="10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70"/>
            <p:cNvSpPr>
              <a:spLocks noEditPoints="1"/>
            </p:cNvSpPr>
            <p:nvPr/>
          </p:nvSpPr>
          <p:spPr bwMode="auto">
            <a:xfrm>
              <a:off x="1711325" y="4098925"/>
              <a:ext cx="222250" cy="317500"/>
            </a:xfrm>
            <a:custGeom>
              <a:avLst/>
              <a:gdLst/>
              <a:ahLst/>
              <a:cxnLst>
                <a:cxn ang="0">
                  <a:pos x="140" y="136"/>
                </a:cxn>
                <a:cxn ang="0">
                  <a:pos x="138" y="150"/>
                </a:cxn>
                <a:cxn ang="0">
                  <a:pos x="130" y="174"/>
                </a:cxn>
                <a:cxn ang="0">
                  <a:pos x="112" y="190"/>
                </a:cxn>
                <a:cxn ang="0">
                  <a:pos x="86" y="198"/>
                </a:cxn>
                <a:cxn ang="0">
                  <a:pos x="70" y="200"/>
                </a:cxn>
                <a:cxn ang="0">
                  <a:pos x="42" y="196"/>
                </a:cxn>
                <a:cxn ang="0">
                  <a:pos x="20" y="184"/>
                </a:cxn>
                <a:cxn ang="0">
                  <a:pos x="6" y="164"/>
                </a:cxn>
                <a:cxn ang="0">
                  <a:pos x="0" y="136"/>
                </a:cxn>
                <a:cxn ang="0">
                  <a:pos x="0" y="66"/>
                </a:cxn>
                <a:cxn ang="0">
                  <a:pos x="6" y="38"/>
                </a:cxn>
                <a:cxn ang="0">
                  <a:pos x="20" y="18"/>
                </a:cxn>
                <a:cxn ang="0">
                  <a:pos x="42" y="4"/>
                </a:cxn>
                <a:cxn ang="0">
                  <a:pos x="70" y="0"/>
                </a:cxn>
                <a:cxn ang="0">
                  <a:pos x="88" y="2"/>
                </a:cxn>
                <a:cxn ang="0">
                  <a:pos x="114" y="12"/>
                </a:cxn>
                <a:cxn ang="0">
                  <a:pos x="130" y="28"/>
                </a:cxn>
                <a:cxn ang="0">
                  <a:pos x="138" y="52"/>
                </a:cxn>
                <a:cxn ang="0">
                  <a:pos x="140" y="114"/>
                </a:cxn>
                <a:cxn ang="0">
                  <a:pos x="58" y="146"/>
                </a:cxn>
                <a:cxn ang="0">
                  <a:pos x="58" y="152"/>
                </a:cxn>
                <a:cxn ang="0">
                  <a:pos x="66" y="158"/>
                </a:cxn>
                <a:cxn ang="0">
                  <a:pos x="70" y="160"/>
                </a:cxn>
                <a:cxn ang="0">
                  <a:pos x="80" y="156"/>
                </a:cxn>
                <a:cxn ang="0">
                  <a:pos x="84" y="146"/>
                </a:cxn>
                <a:cxn ang="0">
                  <a:pos x="140" y="130"/>
                </a:cxn>
                <a:cxn ang="0">
                  <a:pos x="84" y="54"/>
                </a:cxn>
                <a:cxn ang="0">
                  <a:pos x="82" y="48"/>
                </a:cxn>
                <a:cxn ang="0">
                  <a:pos x="76" y="42"/>
                </a:cxn>
                <a:cxn ang="0">
                  <a:pos x="70" y="42"/>
                </a:cxn>
                <a:cxn ang="0">
                  <a:pos x="60" y="44"/>
                </a:cxn>
                <a:cxn ang="0">
                  <a:pos x="58" y="54"/>
                </a:cxn>
                <a:cxn ang="0">
                  <a:pos x="58" y="76"/>
                </a:cxn>
              </a:cxnLst>
              <a:rect l="0" t="0" r="r" b="b"/>
              <a:pathLst>
                <a:path w="140" h="200">
                  <a:moveTo>
                    <a:pt x="140" y="130"/>
                  </a:moveTo>
                  <a:lnTo>
                    <a:pt x="140" y="136"/>
                  </a:lnTo>
                  <a:lnTo>
                    <a:pt x="140" y="136"/>
                  </a:lnTo>
                  <a:lnTo>
                    <a:pt x="138" y="150"/>
                  </a:lnTo>
                  <a:lnTo>
                    <a:pt x="134" y="162"/>
                  </a:lnTo>
                  <a:lnTo>
                    <a:pt x="130" y="174"/>
                  </a:lnTo>
                  <a:lnTo>
                    <a:pt x="122" y="182"/>
                  </a:lnTo>
                  <a:lnTo>
                    <a:pt x="112" y="190"/>
                  </a:lnTo>
                  <a:lnTo>
                    <a:pt x="100" y="196"/>
                  </a:lnTo>
                  <a:lnTo>
                    <a:pt x="86" y="198"/>
                  </a:lnTo>
                  <a:lnTo>
                    <a:pt x="70" y="200"/>
                  </a:lnTo>
                  <a:lnTo>
                    <a:pt x="70" y="200"/>
                  </a:lnTo>
                  <a:lnTo>
                    <a:pt x="54" y="200"/>
                  </a:lnTo>
                  <a:lnTo>
                    <a:pt x="42" y="196"/>
                  </a:lnTo>
                  <a:lnTo>
                    <a:pt x="30" y="192"/>
                  </a:lnTo>
                  <a:lnTo>
                    <a:pt x="20" y="184"/>
                  </a:lnTo>
                  <a:lnTo>
                    <a:pt x="12" y="174"/>
                  </a:lnTo>
                  <a:lnTo>
                    <a:pt x="6" y="164"/>
                  </a:lnTo>
                  <a:lnTo>
                    <a:pt x="2" y="150"/>
                  </a:lnTo>
                  <a:lnTo>
                    <a:pt x="0" y="136"/>
                  </a:lnTo>
                  <a:lnTo>
                    <a:pt x="0" y="66"/>
                  </a:lnTo>
                  <a:lnTo>
                    <a:pt x="0" y="66"/>
                  </a:lnTo>
                  <a:lnTo>
                    <a:pt x="2" y="50"/>
                  </a:lnTo>
                  <a:lnTo>
                    <a:pt x="6" y="38"/>
                  </a:lnTo>
                  <a:lnTo>
                    <a:pt x="12" y="26"/>
                  </a:lnTo>
                  <a:lnTo>
                    <a:pt x="20" y="18"/>
                  </a:lnTo>
                  <a:lnTo>
                    <a:pt x="30" y="10"/>
                  </a:lnTo>
                  <a:lnTo>
                    <a:pt x="42" y="4"/>
                  </a:lnTo>
                  <a:lnTo>
                    <a:pt x="54" y="2"/>
                  </a:lnTo>
                  <a:lnTo>
                    <a:pt x="70" y="0"/>
                  </a:lnTo>
                  <a:lnTo>
                    <a:pt x="70" y="0"/>
                  </a:lnTo>
                  <a:lnTo>
                    <a:pt x="88" y="2"/>
                  </a:lnTo>
                  <a:lnTo>
                    <a:pt x="102" y="6"/>
                  </a:lnTo>
                  <a:lnTo>
                    <a:pt x="114" y="12"/>
                  </a:lnTo>
                  <a:lnTo>
                    <a:pt x="122" y="18"/>
                  </a:lnTo>
                  <a:lnTo>
                    <a:pt x="130" y="28"/>
                  </a:lnTo>
                  <a:lnTo>
                    <a:pt x="136" y="38"/>
                  </a:lnTo>
                  <a:lnTo>
                    <a:pt x="138" y="52"/>
                  </a:lnTo>
                  <a:lnTo>
                    <a:pt x="140" y="66"/>
                  </a:lnTo>
                  <a:lnTo>
                    <a:pt x="140" y="114"/>
                  </a:lnTo>
                  <a:lnTo>
                    <a:pt x="58" y="114"/>
                  </a:lnTo>
                  <a:lnTo>
                    <a:pt x="58" y="146"/>
                  </a:lnTo>
                  <a:lnTo>
                    <a:pt x="58" y="146"/>
                  </a:lnTo>
                  <a:lnTo>
                    <a:pt x="58" y="152"/>
                  </a:lnTo>
                  <a:lnTo>
                    <a:pt x="60" y="156"/>
                  </a:lnTo>
                  <a:lnTo>
                    <a:pt x="66" y="158"/>
                  </a:lnTo>
                  <a:lnTo>
                    <a:pt x="70" y="160"/>
                  </a:lnTo>
                  <a:lnTo>
                    <a:pt x="70" y="160"/>
                  </a:lnTo>
                  <a:lnTo>
                    <a:pt x="76" y="158"/>
                  </a:lnTo>
                  <a:lnTo>
                    <a:pt x="80" y="156"/>
                  </a:lnTo>
                  <a:lnTo>
                    <a:pt x="82" y="152"/>
                  </a:lnTo>
                  <a:lnTo>
                    <a:pt x="84" y="146"/>
                  </a:lnTo>
                  <a:lnTo>
                    <a:pt x="84" y="130"/>
                  </a:lnTo>
                  <a:lnTo>
                    <a:pt x="140" y="130"/>
                  </a:lnTo>
                  <a:close/>
                  <a:moveTo>
                    <a:pt x="84" y="76"/>
                  </a:moveTo>
                  <a:lnTo>
                    <a:pt x="84" y="54"/>
                  </a:lnTo>
                  <a:lnTo>
                    <a:pt x="84" y="54"/>
                  </a:lnTo>
                  <a:lnTo>
                    <a:pt x="82" y="48"/>
                  </a:lnTo>
                  <a:lnTo>
                    <a:pt x="80" y="44"/>
                  </a:lnTo>
                  <a:lnTo>
                    <a:pt x="76" y="42"/>
                  </a:lnTo>
                  <a:lnTo>
                    <a:pt x="70" y="42"/>
                  </a:lnTo>
                  <a:lnTo>
                    <a:pt x="70" y="42"/>
                  </a:lnTo>
                  <a:lnTo>
                    <a:pt x="66" y="42"/>
                  </a:lnTo>
                  <a:lnTo>
                    <a:pt x="60" y="44"/>
                  </a:lnTo>
                  <a:lnTo>
                    <a:pt x="58" y="50"/>
                  </a:lnTo>
                  <a:lnTo>
                    <a:pt x="58" y="54"/>
                  </a:lnTo>
                  <a:lnTo>
                    <a:pt x="58" y="54"/>
                  </a:lnTo>
                  <a:lnTo>
                    <a:pt x="58" y="76"/>
                  </a:lnTo>
                  <a:lnTo>
                    <a:pt x="84" y="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71"/>
            <p:cNvSpPr>
              <a:spLocks/>
            </p:cNvSpPr>
            <p:nvPr/>
          </p:nvSpPr>
          <p:spPr bwMode="auto">
            <a:xfrm>
              <a:off x="1971675" y="4098925"/>
              <a:ext cx="238125" cy="317500"/>
            </a:xfrm>
            <a:custGeom>
              <a:avLst/>
              <a:gdLst/>
              <a:ahLst/>
              <a:cxnLst>
                <a:cxn ang="0">
                  <a:pos x="116" y="66"/>
                </a:cxn>
                <a:cxn ang="0">
                  <a:pos x="90" y="66"/>
                </a:cxn>
                <a:cxn ang="0">
                  <a:pos x="90" y="62"/>
                </a:cxn>
                <a:cxn ang="0">
                  <a:pos x="90" y="56"/>
                </a:cxn>
                <a:cxn ang="0">
                  <a:pos x="86" y="44"/>
                </a:cxn>
                <a:cxn ang="0">
                  <a:pos x="80" y="40"/>
                </a:cxn>
                <a:cxn ang="0">
                  <a:pos x="74" y="40"/>
                </a:cxn>
                <a:cxn ang="0">
                  <a:pos x="62" y="44"/>
                </a:cxn>
                <a:cxn ang="0">
                  <a:pos x="60" y="48"/>
                </a:cxn>
                <a:cxn ang="0">
                  <a:pos x="58" y="52"/>
                </a:cxn>
                <a:cxn ang="0">
                  <a:pos x="62" y="62"/>
                </a:cxn>
                <a:cxn ang="0">
                  <a:pos x="72" y="70"/>
                </a:cxn>
                <a:cxn ang="0">
                  <a:pos x="100" y="84"/>
                </a:cxn>
                <a:cxn ang="0">
                  <a:pos x="136" y="104"/>
                </a:cxn>
                <a:cxn ang="0">
                  <a:pos x="142" y="112"/>
                </a:cxn>
                <a:cxn ang="0">
                  <a:pos x="148" y="130"/>
                </a:cxn>
                <a:cxn ang="0">
                  <a:pos x="150" y="140"/>
                </a:cxn>
                <a:cxn ang="0">
                  <a:pos x="144" y="166"/>
                </a:cxn>
                <a:cxn ang="0">
                  <a:pos x="128" y="186"/>
                </a:cxn>
                <a:cxn ang="0">
                  <a:pos x="116" y="192"/>
                </a:cxn>
                <a:cxn ang="0">
                  <a:pos x="90" y="200"/>
                </a:cxn>
                <a:cxn ang="0">
                  <a:pos x="74" y="200"/>
                </a:cxn>
                <a:cxn ang="0">
                  <a:pos x="42" y="196"/>
                </a:cxn>
                <a:cxn ang="0">
                  <a:pos x="20" y="184"/>
                </a:cxn>
                <a:cxn ang="0">
                  <a:pos x="12" y="174"/>
                </a:cxn>
                <a:cxn ang="0">
                  <a:pos x="2" y="150"/>
                </a:cxn>
                <a:cxn ang="0">
                  <a:pos x="0" y="134"/>
                </a:cxn>
                <a:cxn ang="0">
                  <a:pos x="28" y="130"/>
                </a:cxn>
                <a:cxn ang="0">
                  <a:pos x="56" y="130"/>
                </a:cxn>
                <a:cxn ang="0">
                  <a:pos x="56" y="136"/>
                </a:cxn>
                <a:cxn ang="0">
                  <a:pos x="56" y="144"/>
                </a:cxn>
                <a:cxn ang="0">
                  <a:pos x="60" y="156"/>
                </a:cxn>
                <a:cxn ang="0">
                  <a:pos x="66" y="160"/>
                </a:cxn>
                <a:cxn ang="0">
                  <a:pos x="74" y="162"/>
                </a:cxn>
                <a:cxn ang="0">
                  <a:pos x="86" y="158"/>
                </a:cxn>
                <a:cxn ang="0">
                  <a:pos x="88" y="152"/>
                </a:cxn>
                <a:cxn ang="0">
                  <a:pos x="90" y="146"/>
                </a:cxn>
                <a:cxn ang="0">
                  <a:pos x="82" y="130"/>
                </a:cxn>
                <a:cxn ang="0">
                  <a:pos x="70" y="124"/>
                </a:cxn>
                <a:cxn ang="0">
                  <a:pos x="54" y="116"/>
                </a:cxn>
                <a:cxn ang="0">
                  <a:pos x="24" y="100"/>
                </a:cxn>
                <a:cxn ang="0">
                  <a:pos x="16" y="94"/>
                </a:cxn>
                <a:cxn ang="0">
                  <a:pos x="8" y="78"/>
                </a:cxn>
                <a:cxn ang="0">
                  <a:pos x="4" y="58"/>
                </a:cxn>
                <a:cxn ang="0">
                  <a:pos x="6" y="44"/>
                </a:cxn>
                <a:cxn ang="0">
                  <a:pos x="16" y="22"/>
                </a:cxn>
                <a:cxn ang="0">
                  <a:pos x="26" y="14"/>
                </a:cxn>
                <a:cxn ang="0">
                  <a:pos x="48" y="4"/>
                </a:cxn>
                <a:cxn ang="0">
                  <a:pos x="74" y="0"/>
                </a:cxn>
                <a:cxn ang="0">
                  <a:pos x="88" y="2"/>
                </a:cxn>
                <a:cxn ang="0">
                  <a:pos x="114" y="8"/>
                </a:cxn>
                <a:cxn ang="0">
                  <a:pos x="124" y="14"/>
                </a:cxn>
                <a:cxn ang="0">
                  <a:pos x="138" y="34"/>
                </a:cxn>
                <a:cxn ang="0">
                  <a:pos x="144" y="62"/>
                </a:cxn>
                <a:cxn ang="0">
                  <a:pos x="144" y="66"/>
                </a:cxn>
              </a:cxnLst>
              <a:rect l="0" t="0" r="r" b="b"/>
              <a:pathLst>
                <a:path w="150" h="200">
                  <a:moveTo>
                    <a:pt x="144" y="66"/>
                  </a:moveTo>
                  <a:lnTo>
                    <a:pt x="116" y="66"/>
                  </a:lnTo>
                  <a:lnTo>
                    <a:pt x="90" y="66"/>
                  </a:lnTo>
                  <a:lnTo>
                    <a:pt x="90" y="66"/>
                  </a:lnTo>
                  <a:lnTo>
                    <a:pt x="90" y="62"/>
                  </a:lnTo>
                  <a:lnTo>
                    <a:pt x="90" y="62"/>
                  </a:lnTo>
                  <a:lnTo>
                    <a:pt x="90" y="56"/>
                  </a:lnTo>
                  <a:lnTo>
                    <a:pt x="90" y="56"/>
                  </a:lnTo>
                  <a:lnTo>
                    <a:pt x="88" y="50"/>
                  </a:lnTo>
                  <a:lnTo>
                    <a:pt x="86" y="44"/>
                  </a:lnTo>
                  <a:lnTo>
                    <a:pt x="86" y="44"/>
                  </a:lnTo>
                  <a:lnTo>
                    <a:pt x="80" y="40"/>
                  </a:lnTo>
                  <a:lnTo>
                    <a:pt x="74" y="40"/>
                  </a:lnTo>
                  <a:lnTo>
                    <a:pt x="74" y="40"/>
                  </a:lnTo>
                  <a:lnTo>
                    <a:pt x="66" y="40"/>
                  </a:lnTo>
                  <a:lnTo>
                    <a:pt x="62" y="44"/>
                  </a:lnTo>
                  <a:lnTo>
                    <a:pt x="62" y="44"/>
                  </a:lnTo>
                  <a:lnTo>
                    <a:pt x="60" y="48"/>
                  </a:lnTo>
                  <a:lnTo>
                    <a:pt x="58" y="52"/>
                  </a:lnTo>
                  <a:lnTo>
                    <a:pt x="58" y="52"/>
                  </a:lnTo>
                  <a:lnTo>
                    <a:pt x="60" y="56"/>
                  </a:lnTo>
                  <a:lnTo>
                    <a:pt x="62" y="62"/>
                  </a:lnTo>
                  <a:lnTo>
                    <a:pt x="72" y="70"/>
                  </a:lnTo>
                  <a:lnTo>
                    <a:pt x="72" y="70"/>
                  </a:lnTo>
                  <a:lnTo>
                    <a:pt x="100" y="84"/>
                  </a:lnTo>
                  <a:lnTo>
                    <a:pt x="100" y="84"/>
                  </a:lnTo>
                  <a:lnTo>
                    <a:pt x="120" y="94"/>
                  </a:lnTo>
                  <a:lnTo>
                    <a:pt x="136" y="104"/>
                  </a:lnTo>
                  <a:lnTo>
                    <a:pt x="136" y="104"/>
                  </a:lnTo>
                  <a:lnTo>
                    <a:pt x="142" y="112"/>
                  </a:lnTo>
                  <a:lnTo>
                    <a:pt x="146" y="120"/>
                  </a:lnTo>
                  <a:lnTo>
                    <a:pt x="148" y="130"/>
                  </a:lnTo>
                  <a:lnTo>
                    <a:pt x="150" y="140"/>
                  </a:lnTo>
                  <a:lnTo>
                    <a:pt x="150" y="140"/>
                  </a:lnTo>
                  <a:lnTo>
                    <a:pt x="148" y="154"/>
                  </a:lnTo>
                  <a:lnTo>
                    <a:pt x="144" y="166"/>
                  </a:lnTo>
                  <a:lnTo>
                    <a:pt x="138" y="176"/>
                  </a:lnTo>
                  <a:lnTo>
                    <a:pt x="128" y="186"/>
                  </a:lnTo>
                  <a:lnTo>
                    <a:pt x="128" y="186"/>
                  </a:lnTo>
                  <a:lnTo>
                    <a:pt x="116" y="192"/>
                  </a:lnTo>
                  <a:lnTo>
                    <a:pt x="104" y="196"/>
                  </a:lnTo>
                  <a:lnTo>
                    <a:pt x="90" y="200"/>
                  </a:lnTo>
                  <a:lnTo>
                    <a:pt x="74" y="200"/>
                  </a:lnTo>
                  <a:lnTo>
                    <a:pt x="74" y="200"/>
                  </a:lnTo>
                  <a:lnTo>
                    <a:pt x="58" y="200"/>
                  </a:lnTo>
                  <a:lnTo>
                    <a:pt x="42" y="196"/>
                  </a:lnTo>
                  <a:lnTo>
                    <a:pt x="30" y="190"/>
                  </a:lnTo>
                  <a:lnTo>
                    <a:pt x="20" y="184"/>
                  </a:lnTo>
                  <a:lnTo>
                    <a:pt x="20" y="184"/>
                  </a:lnTo>
                  <a:lnTo>
                    <a:pt x="12" y="174"/>
                  </a:lnTo>
                  <a:lnTo>
                    <a:pt x="6" y="164"/>
                  </a:lnTo>
                  <a:lnTo>
                    <a:pt x="2" y="150"/>
                  </a:lnTo>
                  <a:lnTo>
                    <a:pt x="0" y="136"/>
                  </a:lnTo>
                  <a:lnTo>
                    <a:pt x="0" y="134"/>
                  </a:lnTo>
                  <a:lnTo>
                    <a:pt x="0" y="130"/>
                  </a:lnTo>
                  <a:lnTo>
                    <a:pt x="28" y="130"/>
                  </a:lnTo>
                  <a:lnTo>
                    <a:pt x="56" y="130"/>
                  </a:lnTo>
                  <a:lnTo>
                    <a:pt x="56" y="130"/>
                  </a:lnTo>
                  <a:lnTo>
                    <a:pt x="56" y="136"/>
                  </a:lnTo>
                  <a:lnTo>
                    <a:pt x="56" y="136"/>
                  </a:lnTo>
                  <a:lnTo>
                    <a:pt x="56" y="144"/>
                  </a:lnTo>
                  <a:lnTo>
                    <a:pt x="56" y="144"/>
                  </a:lnTo>
                  <a:lnTo>
                    <a:pt x="58" y="152"/>
                  </a:lnTo>
                  <a:lnTo>
                    <a:pt x="60" y="156"/>
                  </a:lnTo>
                  <a:lnTo>
                    <a:pt x="60" y="156"/>
                  </a:lnTo>
                  <a:lnTo>
                    <a:pt x="66" y="160"/>
                  </a:lnTo>
                  <a:lnTo>
                    <a:pt x="74" y="162"/>
                  </a:lnTo>
                  <a:lnTo>
                    <a:pt x="74" y="162"/>
                  </a:lnTo>
                  <a:lnTo>
                    <a:pt x="80" y="160"/>
                  </a:lnTo>
                  <a:lnTo>
                    <a:pt x="86" y="158"/>
                  </a:lnTo>
                  <a:lnTo>
                    <a:pt x="86" y="158"/>
                  </a:lnTo>
                  <a:lnTo>
                    <a:pt x="88" y="152"/>
                  </a:lnTo>
                  <a:lnTo>
                    <a:pt x="90" y="146"/>
                  </a:lnTo>
                  <a:lnTo>
                    <a:pt x="90" y="146"/>
                  </a:lnTo>
                  <a:lnTo>
                    <a:pt x="88" y="138"/>
                  </a:lnTo>
                  <a:lnTo>
                    <a:pt x="82" y="130"/>
                  </a:lnTo>
                  <a:lnTo>
                    <a:pt x="82" y="130"/>
                  </a:lnTo>
                  <a:lnTo>
                    <a:pt x="70" y="124"/>
                  </a:lnTo>
                  <a:lnTo>
                    <a:pt x="54" y="116"/>
                  </a:lnTo>
                  <a:lnTo>
                    <a:pt x="54" y="116"/>
                  </a:lnTo>
                  <a:lnTo>
                    <a:pt x="32" y="106"/>
                  </a:lnTo>
                  <a:lnTo>
                    <a:pt x="24" y="100"/>
                  </a:lnTo>
                  <a:lnTo>
                    <a:pt x="16" y="94"/>
                  </a:lnTo>
                  <a:lnTo>
                    <a:pt x="16" y="94"/>
                  </a:lnTo>
                  <a:lnTo>
                    <a:pt x="12" y="86"/>
                  </a:lnTo>
                  <a:lnTo>
                    <a:pt x="8" y="78"/>
                  </a:lnTo>
                  <a:lnTo>
                    <a:pt x="4" y="68"/>
                  </a:lnTo>
                  <a:lnTo>
                    <a:pt x="4" y="58"/>
                  </a:lnTo>
                  <a:lnTo>
                    <a:pt x="4" y="58"/>
                  </a:lnTo>
                  <a:lnTo>
                    <a:pt x="6" y="44"/>
                  </a:lnTo>
                  <a:lnTo>
                    <a:pt x="10" y="32"/>
                  </a:lnTo>
                  <a:lnTo>
                    <a:pt x="16" y="22"/>
                  </a:lnTo>
                  <a:lnTo>
                    <a:pt x="26" y="14"/>
                  </a:lnTo>
                  <a:lnTo>
                    <a:pt x="26" y="14"/>
                  </a:lnTo>
                  <a:lnTo>
                    <a:pt x="36" y="8"/>
                  </a:lnTo>
                  <a:lnTo>
                    <a:pt x="48" y="4"/>
                  </a:lnTo>
                  <a:lnTo>
                    <a:pt x="60" y="2"/>
                  </a:lnTo>
                  <a:lnTo>
                    <a:pt x="74" y="0"/>
                  </a:lnTo>
                  <a:lnTo>
                    <a:pt x="74" y="0"/>
                  </a:lnTo>
                  <a:lnTo>
                    <a:pt x="88" y="2"/>
                  </a:lnTo>
                  <a:lnTo>
                    <a:pt x="102" y="4"/>
                  </a:lnTo>
                  <a:lnTo>
                    <a:pt x="114" y="8"/>
                  </a:lnTo>
                  <a:lnTo>
                    <a:pt x="124" y="14"/>
                  </a:lnTo>
                  <a:lnTo>
                    <a:pt x="124" y="14"/>
                  </a:lnTo>
                  <a:lnTo>
                    <a:pt x="132" y="24"/>
                  </a:lnTo>
                  <a:lnTo>
                    <a:pt x="138" y="34"/>
                  </a:lnTo>
                  <a:lnTo>
                    <a:pt x="142" y="46"/>
                  </a:lnTo>
                  <a:lnTo>
                    <a:pt x="144" y="62"/>
                  </a:lnTo>
                  <a:lnTo>
                    <a:pt x="144" y="64"/>
                  </a:lnTo>
                  <a:lnTo>
                    <a:pt x="144" y="6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72"/>
            <p:cNvSpPr>
              <a:spLocks noEditPoints="1"/>
            </p:cNvSpPr>
            <p:nvPr/>
          </p:nvSpPr>
          <p:spPr bwMode="auto">
            <a:xfrm>
              <a:off x="2244725" y="4098925"/>
              <a:ext cx="222250" cy="317500"/>
            </a:xfrm>
            <a:custGeom>
              <a:avLst/>
              <a:gdLst/>
              <a:ahLst/>
              <a:cxnLst>
                <a:cxn ang="0">
                  <a:pos x="138" y="136"/>
                </a:cxn>
                <a:cxn ang="0">
                  <a:pos x="138" y="150"/>
                </a:cxn>
                <a:cxn ang="0">
                  <a:pos x="128" y="174"/>
                </a:cxn>
                <a:cxn ang="0">
                  <a:pos x="112" y="190"/>
                </a:cxn>
                <a:cxn ang="0">
                  <a:pos x="86" y="198"/>
                </a:cxn>
                <a:cxn ang="0">
                  <a:pos x="70" y="200"/>
                </a:cxn>
                <a:cxn ang="0">
                  <a:pos x="40" y="196"/>
                </a:cxn>
                <a:cxn ang="0">
                  <a:pos x="18" y="184"/>
                </a:cxn>
                <a:cxn ang="0">
                  <a:pos x="4" y="164"/>
                </a:cxn>
                <a:cxn ang="0">
                  <a:pos x="0" y="136"/>
                </a:cxn>
                <a:cxn ang="0">
                  <a:pos x="0" y="66"/>
                </a:cxn>
                <a:cxn ang="0">
                  <a:pos x="4" y="38"/>
                </a:cxn>
                <a:cxn ang="0">
                  <a:pos x="18" y="18"/>
                </a:cxn>
                <a:cxn ang="0">
                  <a:pos x="40" y="4"/>
                </a:cxn>
                <a:cxn ang="0">
                  <a:pos x="70" y="0"/>
                </a:cxn>
                <a:cxn ang="0">
                  <a:pos x="86" y="2"/>
                </a:cxn>
                <a:cxn ang="0">
                  <a:pos x="112" y="12"/>
                </a:cxn>
                <a:cxn ang="0">
                  <a:pos x="130" y="28"/>
                </a:cxn>
                <a:cxn ang="0">
                  <a:pos x="138" y="52"/>
                </a:cxn>
                <a:cxn ang="0">
                  <a:pos x="140" y="114"/>
                </a:cxn>
                <a:cxn ang="0">
                  <a:pos x="56" y="146"/>
                </a:cxn>
                <a:cxn ang="0">
                  <a:pos x="58" y="152"/>
                </a:cxn>
                <a:cxn ang="0">
                  <a:pos x="64" y="158"/>
                </a:cxn>
                <a:cxn ang="0">
                  <a:pos x="70" y="160"/>
                </a:cxn>
                <a:cxn ang="0">
                  <a:pos x="78" y="156"/>
                </a:cxn>
                <a:cxn ang="0">
                  <a:pos x="82" y="146"/>
                </a:cxn>
                <a:cxn ang="0">
                  <a:pos x="138" y="130"/>
                </a:cxn>
                <a:cxn ang="0">
                  <a:pos x="82" y="54"/>
                </a:cxn>
                <a:cxn ang="0">
                  <a:pos x="82" y="48"/>
                </a:cxn>
                <a:cxn ang="0">
                  <a:pos x="74" y="42"/>
                </a:cxn>
                <a:cxn ang="0">
                  <a:pos x="70" y="42"/>
                </a:cxn>
                <a:cxn ang="0">
                  <a:pos x="60" y="44"/>
                </a:cxn>
                <a:cxn ang="0">
                  <a:pos x="56" y="54"/>
                </a:cxn>
                <a:cxn ang="0">
                  <a:pos x="56" y="76"/>
                </a:cxn>
              </a:cxnLst>
              <a:rect l="0" t="0" r="r" b="b"/>
              <a:pathLst>
                <a:path w="140" h="200">
                  <a:moveTo>
                    <a:pt x="138" y="130"/>
                  </a:moveTo>
                  <a:lnTo>
                    <a:pt x="138" y="136"/>
                  </a:lnTo>
                  <a:lnTo>
                    <a:pt x="138" y="136"/>
                  </a:lnTo>
                  <a:lnTo>
                    <a:pt x="138" y="150"/>
                  </a:lnTo>
                  <a:lnTo>
                    <a:pt x="134" y="162"/>
                  </a:lnTo>
                  <a:lnTo>
                    <a:pt x="128" y="174"/>
                  </a:lnTo>
                  <a:lnTo>
                    <a:pt x="122" y="182"/>
                  </a:lnTo>
                  <a:lnTo>
                    <a:pt x="112" y="190"/>
                  </a:lnTo>
                  <a:lnTo>
                    <a:pt x="100" y="196"/>
                  </a:lnTo>
                  <a:lnTo>
                    <a:pt x="86" y="198"/>
                  </a:lnTo>
                  <a:lnTo>
                    <a:pt x="70" y="200"/>
                  </a:lnTo>
                  <a:lnTo>
                    <a:pt x="70" y="200"/>
                  </a:lnTo>
                  <a:lnTo>
                    <a:pt x="54" y="200"/>
                  </a:lnTo>
                  <a:lnTo>
                    <a:pt x="40" y="196"/>
                  </a:lnTo>
                  <a:lnTo>
                    <a:pt x="28" y="192"/>
                  </a:lnTo>
                  <a:lnTo>
                    <a:pt x="18" y="184"/>
                  </a:lnTo>
                  <a:lnTo>
                    <a:pt x="10" y="174"/>
                  </a:lnTo>
                  <a:lnTo>
                    <a:pt x="4" y="164"/>
                  </a:lnTo>
                  <a:lnTo>
                    <a:pt x="0" y="150"/>
                  </a:lnTo>
                  <a:lnTo>
                    <a:pt x="0" y="136"/>
                  </a:lnTo>
                  <a:lnTo>
                    <a:pt x="0" y="66"/>
                  </a:lnTo>
                  <a:lnTo>
                    <a:pt x="0" y="66"/>
                  </a:lnTo>
                  <a:lnTo>
                    <a:pt x="0" y="50"/>
                  </a:lnTo>
                  <a:lnTo>
                    <a:pt x="4" y="38"/>
                  </a:lnTo>
                  <a:lnTo>
                    <a:pt x="10" y="26"/>
                  </a:lnTo>
                  <a:lnTo>
                    <a:pt x="18" y="18"/>
                  </a:lnTo>
                  <a:lnTo>
                    <a:pt x="28" y="10"/>
                  </a:lnTo>
                  <a:lnTo>
                    <a:pt x="40" y="4"/>
                  </a:lnTo>
                  <a:lnTo>
                    <a:pt x="54" y="2"/>
                  </a:lnTo>
                  <a:lnTo>
                    <a:pt x="70" y="0"/>
                  </a:lnTo>
                  <a:lnTo>
                    <a:pt x="70" y="0"/>
                  </a:lnTo>
                  <a:lnTo>
                    <a:pt x="86" y="2"/>
                  </a:lnTo>
                  <a:lnTo>
                    <a:pt x="100" y="6"/>
                  </a:lnTo>
                  <a:lnTo>
                    <a:pt x="112" y="12"/>
                  </a:lnTo>
                  <a:lnTo>
                    <a:pt x="122" y="18"/>
                  </a:lnTo>
                  <a:lnTo>
                    <a:pt x="130" y="28"/>
                  </a:lnTo>
                  <a:lnTo>
                    <a:pt x="134" y="38"/>
                  </a:lnTo>
                  <a:lnTo>
                    <a:pt x="138" y="52"/>
                  </a:lnTo>
                  <a:lnTo>
                    <a:pt x="140" y="66"/>
                  </a:lnTo>
                  <a:lnTo>
                    <a:pt x="140" y="114"/>
                  </a:lnTo>
                  <a:lnTo>
                    <a:pt x="56" y="114"/>
                  </a:lnTo>
                  <a:lnTo>
                    <a:pt x="56" y="146"/>
                  </a:lnTo>
                  <a:lnTo>
                    <a:pt x="56" y="146"/>
                  </a:lnTo>
                  <a:lnTo>
                    <a:pt x="58" y="152"/>
                  </a:lnTo>
                  <a:lnTo>
                    <a:pt x="60" y="156"/>
                  </a:lnTo>
                  <a:lnTo>
                    <a:pt x="64" y="158"/>
                  </a:lnTo>
                  <a:lnTo>
                    <a:pt x="70" y="160"/>
                  </a:lnTo>
                  <a:lnTo>
                    <a:pt x="70" y="160"/>
                  </a:lnTo>
                  <a:lnTo>
                    <a:pt x="74" y="158"/>
                  </a:lnTo>
                  <a:lnTo>
                    <a:pt x="78" y="156"/>
                  </a:lnTo>
                  <a:lnTo>
                    <a:pt x="82" y="152"/>
                  </a:lnTo>
                  <a:lnTo>
                    <a:pt x="82" y="146"/>
                  </a:lnTo>
                  <a:lnTo>
                    <a:pt x="82" y="130"/>
                  </a:lnTo>
                  <a:lnTo>
                    <a:pt x="138" y="130"/>
                  </a:lnTo>
                  <a:close/>
                  <a:moveTo>
                    <a:pt x="82" y="76"/>
                  </a:moveTo>
                  <a:lnTo>
                    <a:pt x="82" y="54"/>
                  </a:lnTo>
                  <a:lnTo>
                    <a:pt x="82" y="54"/>
                  </a:lnTo>
                  <a:lnTo>
                    <a:pt x="82" y="48"/>
                  </a:lnTo>
                  <a:lnTo>
                    <a:pt x="78" y="44"/>
                  </a:lnTo>
                  <a:lnTo>
                    <a:pt x="74" y="42"/>
                  </a:lnTo>
                  <a:lnTo>
                    <a:pt x="70" y="42"/>
                  </a:lnTo>
                  <a:lnTo>
                    <a:pt x="70" y="42"/>
                  </a:lnTo>
                  <a:lnTo>
                    <a:pt x="64" y="42"/>
                  </a:lnTo>
                  <a:lnTo>
                    <a:pt x="60" y="44"/>
                  </a:lnTo>
                  <a:lnTo>
                    <a:pt x="58" y="50"/>
                  </a:lnTo>
                  <a:lnTo>
                    <a:pt x="56" y="54"/>
                  </a:lnTo>
                  <a:lnTo>
                    <a:pt x="56" y="54"/>
                  </a:lnTo>
                  <a:lnTo>
                    <a:pt x="56" y="76"/>
                  </a:lnTo>
                  <a:lnTo>
                    <a:pt x="82" y="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73"/>
            <p:cNvSpPr>
              <a:spLocks noEditPoints="1"/>
            </p:cNvSpPr>
            <p:nvPr/>
          </p:nvSpPr>
          <p:spPr bwMode="auto">
            <a:xfrm>
              <a:off x="2514600" y="4098925"/>
              <a:ext cx="238125" cy="317500"/>
            </a:xfrm>
            <a:custGeom>
              <a:avLst/>
              <a:gdLst/>
              <a:ahLst/>
              <a:cxnLst>
                <a:cxn ang="0">
                  <a:pos x="90" y="54"/>
                </a:cxn>
                <a:cxn ang="0">
                  <a:pos x="86" y="42"/>
                </a:cxn>
                <a:cxn ang="0">
                  <a:pos x="76" y="38"/>
                </a:cxn>
                <a:cxn ang="0">
                  <a:pos x="70" y="40"/>
                </a:cxn>
                <a:cxn ang="0">
                  <a:pos x="62" y="48"/>
                </a:cxn>
                <a:cxn ang="0">
                  <a:pos x="60" y="56"/>
                </a:cxn>
                <a:cxn ang="0">
                  <a:pos x="6" y="66"/>
                </a:cxn>
                <a:cxn ang="0">
                  <a:pos x="6" y="58"/>
                </a:cxn>
                <a:cxn ang="0">
                  <a:pos x="6" y="46"/>
                </a:cxn>
                <a:cxn ang="0">
                  <a:pos x="16" y="24"/>
                </a:cxn>
                <a:cxn ang="0">
                  <a:pos x="36" y="10"/>
                </a:cxn>
                <a:cxn ang="0">
                  <a:pos x="60" y="2"/>
                </a:cxn>
                <a:cxn ang="0">
                  <a:pos x="74" y="0"/>
                </a:cxn>
                <a:cxn ang="0">
                  <a:pos x="106" y="6"/>
                </a:cxn>
                <a:cxn ang="0">
                  <a:pos x="128" y="18"/>
                </a:cxn>
                <a:cxn ang="0">
                  <a:pos x="142" y="38"/>
                </a:cxn>
                <a:cxn ang="0">
                  <a:pos x="146" y="64"/>
                </a:cxn>
                <a:cxn ang="0">
                  <a:pos x="146" y="160"/>
                </a:cxn>
                <a:cxn ang="0">
                  <a:pos x="150" y="194"/>
                </a:cxn>
                <a:cxn ang="0">
                  <a:pos x="96" y="178"/>
                </a:cxn>
                <a:cxn ang="0">
                  <a:pos x="94" y="178"/>
                </a:cxn>
                <a:cxn ang="0">
                  <a:pos x="80" y="192"/>
                </a:cxn>
                <a:cxn ang="0">
                  <a:pos x="58" y="200"/>
                </a:cxn>
                <a:cxn ang="0">
                  <a:pos x="48" y="200"/>
                </a:cxn>
                <a:cxn ang="0">
                  <a:pos x="30" y="196"/>
                </a:cxn>
                <a:cxn ang="0">
                  <a:pos x="14" y="186"/>
                </a:cxn>
                <a:cxn ang="0">
                  <a:pos x="4" y="172"/>
                </a:cxn>
                <a:cxn ang="0">
                  <a:pos x="0" y="152"/>
                </a:cxn>
                <a:cxn ang="0">
                  <a:pos x="0" y="142"/>
                </a:cxn>
                <a:cxn ang="0">
                  <a:pos x="2" y="132"/>
                </a:cxn>
                <a:cxn ang="0">
                  <a:pos x="10" y="112"/>
                </a:cxn>
                <a:cxn ang="0">
                  <a:pos x="26" y="98"/>
                </a:cxn>
                <a:cxn ang="0">
                  <a:pos x="56" y="84"/>
                </a:cxn>
                <a:cxn ang="0">
                  <a:pos x="68" y="78"/>
                </a:cxn>
                <a:cxn ang="0">
                  <a:pos x="84" y="68"/>
                </a:cxn>
                <a:cxn ang="0">
                  <a:pos x="90" y="60"/>
                </a:cxn>
                <a:cxn ang="0">
                  <a:pos x="90" y="54"/>
                </a:cxn>
                <a:cxn ang="0">
                  <a:pos x="56" y="140"/>
                </a:cxn>
                <a:cxn ang="0">
                  <a:pos x="62" y="152"/>
                </a:cxn>
                <a:cxn ang="0">
                  <a:pos x="72" y="156"/>
                </a:cxn>
                <a:cxn ang="0">
                  <a:pos x="80" y="154"/>
                </a:cxn>
                <a:cxn ang="0">
                  <a:pos x="90" y="144"/>
                </a:cxn>
                <a:cxn ang="0">
                  <a:pos x="92" y="106"/>
                </a:cxn>
                <a:cxn ang="0">
                  <a:pos x="80" y="110"/>
                </a:cxn>
                <a:cxn ang="0">
                  <a:pos x="64" y="122"/>
                </a:cxn>
                <a:cxn ang="0">
                  <a:pos x="58" y="132"/>
                </a:cxn>
                <a:cxn ang="0">
                  <a:pos x="56" y="140"/>
                </a:cxn>
              </a:cxnLst>
              <a:rect l="0" t="0" r="r" b="b"/>
              <a:pathLst>
                <a:path w="150" h="200">
                  <a:moveTo>
                    <a:pt x="90" y="54"/>
                  </a:moveTo>
                  <a:lnTo>
                    <a:pt x="90" y="54"/>
                  </a:lnTo>
                  <a:lnTo>
                    <a:pt x="90" y="46"/>
                  </a:lnTo>
                  <a:lnTo>
                    <a:pt x="86" y="42"/>
                  </a:lnTo>
                  <a:lnTo>
                    <a:pt x="82" y="40"/>
                  </a:lnTo>
                  <a:lnTo>
                    <a:pt x="76" y="38"/>
                  </a:lnTo>
                  <a:lnTo>
                    <a:pt x="76" y="38"/>
                  </a:lnTo>
                  <a:lnTo>
                    <a:pt x="70" y="40"/>
                  </a:lnTo>
                  <a:lnTo>
                    <a:pt x="64" y="44"/>
                  </a:lnTo>
                  <a:lnTo>
                    <a:pt x="62" y="48"/>
                  </a:lnTo>
                  <a:lnTo>
                    <a:pt x="60" y="56"/>
                  </a:lnTo>
                  <a:lnTo>
                    <a:pt x="60" y="56"/>
                  </a:lnTo>
                  <a:lnTo>
                    <a:pt x="60" y="66"/>
                  </a:lnTo>
                  <a:lnTo>
                    <a:pt x="6" y="66"/>
                  </a:lnTo>
                  <a:lnTo>
                    <a:pt x="6" y="66"/>
                  </a:lnTo>
                  <a:lnTo>
                    <a:pt x="6" y="58"/>
                  </a:lnTo>
                  <a:lnTo>
                    <a:pt x="6" y="58"/>
                  </a:lnTo>
                  <a:lnTo>
                    <a:pt x="6" y="46"/>
                  </a:lnTo>
                  <a:lnTo>
                    <a:pt x="10" y="34"/>
                  </a:lnTo>
                  <a:lnTo>
                    <a:pt x="16" y="24"/>
                  </a:lnTo>
                  <a:lnTo>
                    <a:pt x="24" y="16"/>
                  </a:lnTo>
                  <a:lnTo>
                    <a:pt x="36" y="10"/>
                  </a:lnTo>
                  <a:lnTo>
                    <a:pt x="46" y="4"/>
                  </a:lnTo>
                  <a:lnTo>
                    <a:pt x="60" y="2"/>
                  </a:lnTo>
                  <a:lnTo>
                    <a:pt x="74" y="0"/>
                  </a:lnTo>
                  <a:lnTo>
                    <a:pt x="74" y="0"/>
                  </a:lnTo>
                  <a:lnTo>
                    <a:pt x="92" y="2"/>
                  </a:lnTo>
                  <a:lnTo>
                    <a:pt x="106" y="6"/>
                  </a:lnTo>
                  <a:lnTo>
                    <a:pt x="118" y="10"/>
                  </a:lnTo>
                  <a:lnTo>
                    <a:pt x="128" y="18"/>
                  </a:lnTo>
                  <a:lnTo>
                    <a:pt x="136" y="26"/>
                  </a:lnTo>
                  <a:lnTo>
                    <a:pt x="142" y="38"/>
                  </a:lnTo>
                  <a:lnTo>
                    <a:pt x="144" y="50"/>
                  </a:lnTo>
                  <a:lnTo>
                    <a:pt x="146" y="64"/>
                  </a:lnTo>
                  <a:lnTo>
                    <a:pt x="146" y="160"/>
                  </a:lnTo>
                  <a:lnTo>
                    <a:pt x="146" y="160"/>
                  </a:lnTo>
                  <a:lnTo>
                    <a:pt x="148" y="182"/>
                  </a:lnTo>
                  <a:lnTo>
                    <a:pt x="150" y="194"/>
                  </a:lnTo>
                  <a:lnTo>
                    <a:pt x="98" y="194"/>
                  </a:lnTo>
                  <a:lnTo>
                    <a:pt x="96" y="178"/>
                  </a:lnTo>
                  <a:lnTo>
                    <a:pt x="94" y="178"/>
                  </a:lnTo>
                  <a:lnTo>
                    <a:pt x="94" y="178"/>
                  </a:lnTo>
                  <a:lnTo>
                    <a:pt x="90" y="184"/>
                  </a:lnTo>
                  <a:lnTo>
                    <a:pt x="80" y="192"/>
                  </a:lnTo>
                  <a:lnTo>
                    <a:pt x="68" y="198"/>
                  </a:lnTo>
                  <a:lnTo>
                    <a:pt x="58" y="200"/>
                  </a:lnTo>
                  <a:lnTo>
                    <a:pt x="48" y="200"/>
                  </a:lnTo>
                  <a:lnTo>
                    <a:pt x="48" y="200"/>
                  </a:lnTo>
                  <a:lnTo>
                    <a:pt x="38" y="200"/>
                  </a:lnTo>
                  <a:lnTo>
                    <a:pt x="30" y="196"/>
                  </a:lnTo>
                  <a:lnTo>
                    <a:pt x="22" y="192"/>
                  </a:lnTo>
                  <a:lnTo>
                    <a:pt x="14" y="186"/>
                  </a:lnTo>
                  <a:lnTo>
                    <a:pt x="8" y="180"/>
                  </a:lnTo>
                  <a:lnTo>
                    <a:pt x="4" y="172"/>
                  </a:lnTo>
                  <a:lnTo>
                    <a:pt x="2" y="162"/>
                  </a:lnTo>
                  <a:lnTo>
                    <a:pt x="0" y="152"/>
                  </a:lnTo>
                  <a:lnTo>
                    <a:pt x="0" y="152"/>
                  </a:lnTo>
                  <a:lnTo>
                    <a:pt x="0" y="142"/>
                  </a:lnTo>
                  <a:lnTo>
                    <a:pt x="0" y="142"/>
                  </a:lnTo>
                  <a:lnTo>
                    <a:pt x="2" y="132"/>
                  </a:lnTo>
                  <a:lnTo>
                    <a:pt x="6" y="122"/>
                  </a:lnTo>
                  <a:lnTo>
                    <a:pt x="10" y="112"/>
                  </a:lnTo>
                  <a:lnTo>
                    <a:pt x="18" y="104"/>
                  </a:lnTo>
                  <a:lnTo>
                    <a:pt x="26" y="98"/>
                  </a:lnTo>
                  <a:lnTo>
                    <a:pt x="36" y="92"/>
                  </a:lnTo>
                  <a:lnTo>
                    <a:pt x="56" y="84"/>
                  </a:lnTo>
                  <a:lnTo>
                    <a:pt x="56" y="84"/>
                  </a:lnTo>
                  <a:lnTo>
                    <a:pt x="68" y="78"/>
                  </a:lnTo>
                  <a:lnTo>
                    <a:pt x="80" y="72"/>
                  </a:lnTo>
                  <a:lnTo>
                    <a:pt x="84" y="68"/>
                  </a:lnTo>
                  <a:lnTo>
                    <a:pt x="88" y="64"/>
                  </a:lnTo>
                  <a:lnTo>
                    <a:pt x="90" y="60"/>
                  </a:lnTo>
                  <a:lnTo>
                    <a:pt x="90" y="54"/>
                  </a:lnTo>
                  <a:lnTo>
                    <a:pt x="90" y="54"/>
                  </a:lnTo>
                  <a:close/>
                  <a:moveTo>
                    <a:pt x="56" y="140"/>
                  </a:moveTo>
                  <a:lnTo>
                    <a:pt x="56" y="140"/>
                  </a:lnTo>
                  <a:lnTo>
                    <a:pt x="58" y="148"/>
                  </a:lnTo>
                  <a:lnTo>
                    <a:pt x="62" y="152"/>
                  </a:lnTo>
                  <a:lnTo>
                    <a:pt x="66" y="156"/>
                  </a:lnTo>
                  <a:lnTo>
                    <a:pt x="72" y="156"/>
                  </a:lnTo>
                  <a:lnTo>
                    <a:pt x="72" y="156"/>
                  </a:lnTo>
                  <a:lnTo>
                    <a:pt x="80" y="154"/>
                  </a:lnTo>
                  <a:lnTo>
                    <a:pt x="86" y="150"/>
                  </a:lnTo>
                  <a:lnTo>
                    <a:pt x="90" y="144"/>
                  </a:lnTo>
                  <a:lnTo>
                    <a:pt x="92" y="136"/>
                  </a:lnTo>
                  <a:lnTo>
                    <a:pt x="92" y="106"/>
                  </a:lnTo>
                  <a:lnTo>
                    <a:pt x="92" y="106"/>
                  </a:lnTo>
                  <a:lnTo>
                    <a:pt x="80" y="110"/>
                  </a:lnTo>
                  <a:lnTo>
                    <a:pt x="70" y="118"/>
                  </a:lnTo>
                  <a:lnTo>
                    <a:pt x="64" y="122"/>
                  </a:lnTo>
                  <a:lnTo>
                    <a:pt x="60" y="126"/>
                  </a:lnTo>
                  <a:lnTo>
                    <a:pt x="58" y="132"/>
                  </a:lnTo>
                  <a:lnTo>
                    <a:pt x="56" y="140"/>
                  </a:lnTo>
                  <a:lnTo>
                    <a:pt x="56" y="14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74"/>
            <p:cNvSpPr>
              <a:spLocks/>
            </p:cNvSpPr>
            <p:nvPr/>
          </p:nvSpPr>
          <p:spPr bwMode="auto">
            <a:xfrm>
              <a:off x="2809875" y="4102100"/>
              <a:ext cx="155575" cy="304800"/>
            </a:xfrm>
            <a:custGeom>
              <a:avLst/>
              <a:gdLst/>
              <a:ahLst/>
              <a:cxnLst>
                <a:cxn ang="0">
                  <a:pos x="50" y="4"/>
                </a:cxn>
                <a:cxn ang="0">
                  <a:pos x="52" y="30"/>
                </a:cxn>
                <a:cxn ang="0">
                  <a:pos x="52" y="30"/>
                </a:cxn>
                <a:cxn ang="0">
                  <a:pos x="52" y="30"/>
                </a:cxn>
                <a:cxn ang="0">
                  <a:pos x="60" y="18"/>
                </a:cxn>
                <a:cxn ang="0">
                  <a:pos x="70" y="10"/>
                </a:cxn>
                <a:cxn ang="0">
                  <a:pos x="84" y="4"/>
                </a:cxn>
                <a:cxn ang="0">
                  <a:pos x="98" y="0"/>
                </a:cxn>
                <a:cxn ang="0">
                  <a:pos x="98" y="62"/>
                </a:cxn>
                <a:cxn ang="0">
                  <a:pos x="98" y="62"/>
                </a:cxn>
                <a:cxn ang="0">
                  <a:pos x="90" y="62"/>
                </a:cxn>
                <a:cxn ang="0">
                  <a:pos x="90" y="62"/>
                </a:cxn>
                <a:cxn ang="0">
                  <a:pos x="84" y="62"/>
                </a:cxn>
                <a:cxn ang="0">
                  <a:pos x="78" y="64"/>
                </a:cxn>
                <a:cxn ang="0">
                  <a:pos x="72" y="66"/>
                </a:cxn>
                <a:cxn ang="0">
                  <a:pos x="68" y="70"/>
                </a:cxn>
                <a:cxn ang="0">
                  <a:pos x="62" y="78"/>
                </a:cxn>
                <a:cxn ang="0">
                  <a:pos x="60" y="90"/>
                </a:cxn>
                <a:cxn ang="0">
                  <a:pos x="60" y="192"/>
                </a:cxn>
                <a:cxn ang="0">
                  <a:pos x="0" y="192"/>
                </a:cxn>
                <a:cxn ang="0">
                  <a:pos x="0" y="4"/>
                </a:cxn>
                <a:cxn ang="0">
                  <a:pos x="50" y="4"/>
                </a:cxn>
              </a:cxnLst>
              <a:rect l="0" t="0" r="r" b="b"/>
              <a:pathLst>
                <a:path w="98" h="192">
                  <a:moveTo>
                    <a:pt x="50" y="4"/>
                  </a:moveTo>
                  <a:lnTo>
                    <a:pt x="52" y="30"/>
                  </a:lnTo>
                  <a:lnTo>
                    <a:pt x="52" y="30"/>
                  </a:lnTo>
                  <a:lnTo>
                    <a:pt x="52" y="30"/>
                  </a:lnTo>
                  <a:lnTo>
                    <a:pt x="60" y="18"/>
                  </a:lnTo>
                  <a:lnTo>
                    <a:pt x="70" y="10"/>
                  </a:lnTo>
                  <a:lnTo>
                    <a:pt x="84" y="4"/>
                  </a:lnTo>
                  <a:lnTo>
                    <a:pt x="98" y="0"/>
                  </a:lnTo>
                  <a:lnTo>
                    <a:pt x="98" y="62"/>
                  </a:lnTo>
                  <a:lnTo>
                    <a:pt x="98" y="62"/>
                  </a:lnTo>
                  <a:lnTo>
                    <a:pt x="90" y="62"/>
                  </a:lnTo>
                  <a:lnTo>
                    <a:pt x="90" y="62"/>
                  </a:lnTo>
                  <a:lnTo>
                    <a:pt x="84" y="62"/>
                  </a:lnTo>
                  <a:lnTo>
                    <a:pt x="78" y="64"/>
                  </a:lnTo>
                  <a:lnTo>
                    <a:pt x="72" y="66"/>
                  </a:lnTo>
                  <a:lnTo>
                    <a:pt x="68" y="70"/>
                  </a:lnTo>
                  <a:lnTo>
                    <a:pt x="62" y="78"/>
                  </a:lnTo>
                  <a:lnTo>
                    <a:pt x="60" y="90"/>
                  </a:lnTo>
                  <a:lnTo>
                    <a:pt x="60" y="192"/>
                  </a:lnTo>
                  <a:lnTo>
                    <a:pt x="0" y="192"/>
                  </a:lnTo>
                  <a:lnTo>
                    <a:pt x="0" y="4"/>
                  </a:lnTo>
                  <a:lnTo>
                    <a:pt x="50" y="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75"/>
            <p:cNvSpPr>
              <a:spLocks/>
            </p:cNvSpPr>
            <p:nvPr/>
          </p:nvSpPr>
          <p:spPr bwMode="auto">
            <a:xfrm>
              <a:off x="2994025" y="4098925"/>
              <a:ext cx="234950" cy="317500"/>
            </a:xfrm>
            <a:custGeom>
              <a:avLst/>
              <a:gdLst/>
              <a:ahLst/>
              <a:cxnLst>
                <a:cxn ang="0">
                  <a:pos x="148" y="136"/>
                </a:cxn>
                <a:cxn ang="0">
                  <a:pos x="146" y="150"/>
                </a:cxn>
                <a:cxn ang="0">
                  <a:pos x="136" y="174"/>
                </a:cxn>
                <a:cxn ang="0">
                  <a:pos x="118" y="190"/>
                </a:cxn>
                <a:cxn ang="0">
                  <a:pos x="90" y="198"/>
                </a:cxn>
                <a:cxn ang="0">
                  <a:pos x="74" y="200"/>
                </a:cxn>
                <a:cxn ang="0">
                  <a:pos x="44" y="196"/>
                </a:cxn>
                <a:cxn ang="0">
                  <a:pos x="22" y="184"/>
                </a:cxn>
                <a:cxn ang="0">
                  <a:pos x="6" y="164"/>
                </a:cxn>
                <a:cxn ang="0">
                  <a:pos x="0" y="136"/>
                </a:cxn>
                <a:cxn ang="0">
                  <a:pos x="0" y="66"/>
                </a:cxn>
                <a:cxn ang="0">
                  <a:pos x="6" y="38"/>
                </a:cxn>
                <a:cxn ang="0">
                  <a:pos x="22" y="18"/>
                </a:cxn>
                <a:cxn ang="0">
                  <a:pos x="44" y="4"/>
                </a:cxn>
                <a:cxn ang="0">
                  <a:pos x="74" y="0"/>
                </a:cxn>
                <a:cxn ang="0">
                  <a:pos x="90" y="2"/>
                </a:cxn>
                <a:cxn ang="0">
                  <a:pos x="118" y="12"/>
                </a:cxn>
                <a:cxn ang="0">
                  <a:pos x="136" y="28"/>
                </a:cxn>
                <a:cxn ang="0">
                  <a:pos x="146" y="52"/>
                </a:cxn>
                <a:cxn ang="0">
                  <a:pos x="148" y="78"/>
                </a:cxn>
                <a:cxn ang="0">
                  <a:pos x="86" y="54"/>
                </a:cxn>
                <a:cxn ang="0">
                  <a:pos x="86" y="50"/>
                </a:cxn>
                <a:cxn ang="0">
                  <a:pos x="78" y="42"/>
                </a:cxn>
                <a:cxn ang="0">
                  <a:pos x="74" y="42"/>
                </a:cxn>
                <a:cxn ang="0">
                  <a:pos x="64" y="46"/>
                </a:cxn>
                <a:cxn ang="0">
                  <a:pos x="62" y="54"/>
                </a:cxn>
                <a:cxn ang="0">
                  <a:pos x="62" y="146"/>
                </a:cxn>
                <a:cxn ang="0">
                  <a:pos x="62" y="152"/>
                </a:cxn>
                <a:cxn ang="0">
                  <a:pos x="68" y="158"/>
                </a:cxn>
                <a:cxn ang="0">
                  <a:pos x="74" y="158"/>
                </a:cxn>
                <a:cxn ang="0">
                  <a:pos x="82" y="156"/>
                </a:cxn>
                <a:cxn ang="0">
                  <a:pos x="86" y="146"/>
                </a:cxn>
                <a:cxn ang="0">
                  <a:pos x="148" y="122"/>
                </a:cxn>
              </a:cxnLst>
              <a:rect l="0" t="0" r="r" b="b"/>
              <a:pathLst>
                <a:path w="148" h="200">
                  <a:moveTo>
                    <a:pt x="148" y="122"/>
                  </a:moveTo>
                  <a:lnTo>
                    <a:pt x="148" y="136"/>
                  </a:lnTo>
                  <a:lnTo>
                    <a:pt x="148" y="136"/>
                  </a:lnTo>
                  <a:lnTo>
                    <a:pt x="146" y="150"/>
                  </a:lnTo>
                  <a:lnTo>
                    <a:pt x="142" y="162"/>
                  </a:lnTo>
                  <a:lnTo>
                    <a:pt x="136" y="174"/>
                  </a:lnTo>
                  <a:lnTo>
                    <a:pt x="128" y="182"/>
                  </a:lnTo>
                  <a:lnTo>
                    <a:pt x="118" y="190"/>
                  </a:lnTo>
                  <a:lnTo>
                    <a:pt x="106" y="196"/>
                  </a:lnTo>
                  <a:lnTo>
                    <a:pt x="90" y="198"/>
                  </a:lnTo>
                  <a:lnTo>
                    <a:pt x="74" y="200"/>
                  </a:lnTo>
                  <a:lnTo>
                    <a:pt x="74" y="200"/>
                  </a:lnTo>
                  <a:lnTo>
                    <a:pt x="58" y="200"/>
                  </a:lnTo>
                  <a:lnTo>
                    <a:pt x="44" y="196"/>
                  </a:lnTo>
                  <a:lnTo>
                    <a:pt x="32" y="192"/>
                  </a:lnTo>
                  <a:lnTo>
                    <a:pt x="22" y="184"/>
                  </a:lnTo>
                  <a:lnTo>
                    <a:pt x="12" y="174"/>
                  </a:lnTo>
                  <a:lnTo>
                    <a:pt x="6" y="164"/>
                  </a:lnTo>
                  <a:lnTo>
                    <a:pt x="2" y="150"/>
                  </a:lnTo>
                  <a:lnTo>
                    <a:pt x="0" y="136"/>
                  </a:lnTo>
                  <a:lnTo>
                    <a:pt x="0" y="66"/>
                  </a:lnTo>
                  <a:lnTo>
                    <a:pt x="0" y="66"/>
                  </a:lnTo>
                  <a:lnTo>
                    <a:pt x="2" y="50"/>
                  </a:lnTo>
                  <a:lnTo>
                    <a:pt x="6" y="38"/>
                  </a:lnTo>
                  <a:lnTo>
                    <a:pt x="12" y="26"/>
                  </a:lnTo>
                  <a:lnTo>
                    <a:pt x="22" y="18"/>
                  </a:lnTo>
                  <a:lnTo>
                    <a:pt x="32" y="10"/>
                  </a:lnTo>
                  <a:lnTo>
                    <a:pt x="44" y="4"/>
                  </a:lnTo>
                  <a:lnTo>
                    <a:pt x="58" y="2"/>
                  </a:lnTo>
                  <a:lnTo>
                    <a:pt x="74" y="0"/>
                  </a:lnTo>
                  <a:lnTo>
                    <a:pt x="74" y="0"/>
                  </a:lnTo>
                  <a:lnTo>
                    <a:pt x="90" y="2"/>
                  </a:lnTo>
                  <a:lnTo>
                    <a:pt x="106" y="6"/>
                  </a:lnTo>
                  <a:lnTo>
                    <a:pt x="118" y="12"/>
                  </a:lnTo>
                  <a:lnTo>
                    <a:pt x="128" y="18"/>
                  </a:lnTo>
                  <a:lnTo>
                    <a:pt x="136" y="28"/>
                  </a:lnTo>
                  <a:lnTo>
                    <a:pt x="142" y="38"/>
                  </a:lnTo>
                  <a:lnTo>
                    <a:pt x="146" y="52"/>
                  </a:lnTo>
                  <a:lnTo>
                    <a:pt x="148" y="66"/>
                  </a:lnTo>
                  <a:lnTo>
                    <a:pt x="148" y="78"/>
                  </a:lnTo>
                  <a:lnTo>
                    <a:pt x="86" y="78"/>
                  </a:lnTo>
                  <a:lnTo>
                    <a:pt x="86" y="54"/>
                  </a:lnTo>
                  <a:lnTo>
                    <a:pt x="86" y="54"/>
                  </a:lnTo>
                  <a:lnTo>
                    <a:pt x="86" y="50"/>
                  </a:lnTo>
                  <a:lnTo>
                    <a:pt x="82" y="46"/>
                  </a:lnTo>
                  <a:lnTo>
                    <a:pt x="78" y="42"/>
                  </a:lnTo>
                  <a:lnTo>
                    <a:pt x="74" y="42"/>
                  </a:lnTo>
                  <a:lnTo>
                    <a:pt x="74" y="42"/>
                  </a:lnTo>
                  <a:lnTo>
                    <a:pt x="68" y="44"/>
                  </a:lnTo>
                  <a:lnTo>
                    <a:pt x="64" y="46"/>
                  </a:lnTo>
                  <a:lnTo>
                    <a:pt x="62" y="50"/>
                  </a:lnTo>
                  <a:lnTo>
                    <a:pt x="62" y="54"/>
                  </a:lnTo>
                  <a:lnTo>
                    <a:pt x="62" y="54"/>
                  </a:lnTo>
                  <a:lnTo>
                    <a:pt x="62" y="146"/>
                  </a:lnTo>
                  <a:lnTo>
                    <a:pt x="62" y="146"/>
                  </a:lnTo>
                  <a:lnTo>
                    <a:pt x="62" y="152"/>
                  </a:lnTo>
                  <a:lnTo>
                    <a:pt x="64" y="156"/>
                  </a:lnTo>
                  <a:lnTo>
                    <a:pt x="68" y="158"/>
                  </a:lnTo>
                  <a:lnTo>
                    <a:pt x="74" y="158"/>
                  </a:lnTo>
                  <a:lnTo>
                    <a:pt x="74" y="158"/>
                  </a:lnTo>
                  <a:lnTo>
                    <a:pt x="78" y="158"/>
                  </a:lnTo>
                  <a:lnTo>
                    <a:pt x="82" y="156"/>
                  </a:lnTo>
                  <a:lnTo>
                    <a:pt x="86" y="152"/>
                  </a:lnTo>
                  <a:lnTo>
                    <a:pt x="86" y="146"/>
                  </a:lnTo>
                  <a:lnTo>
                    <a:pt x="86" y="122"/>
                  </a:lnTo>
                  <a:lnTo>
                    <a:pt x="148" y="12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76"/>
            <p:cNvSpPr>
              <a:spLocks/>
            </p:cNvSpPr>
            <p:nvPr/>
          </p:nvSpPr>
          <p:spPr bwMode="auto">
            <a:xfrm>
              <a:off x="3276600" y="4006850"/>
              <a:ext cx="234950" cy="400050"/>
            </a:xfrm>
            <a:custGeom>
              <a:avLst/>
              <a:gdLst/>
              <a:ahLst/>
              <a:cxnLst>
                <a:cxn ang="0">
                  <a:pos x="60" y="0"/>
                </a:cxn>
                <a:cxn ang="0">
                  <a:pos x="60" y="76"/>
                </a:cxn>
                <a:cxn ang="0">
                  <a:pos x="60" y="76"/>
                </a:cxn>
                <a:cxn ang="0">
                  <a:pos x="60" y="76"/>
                </a:cxn>
                <a:cxn ang="0">
                  <a:pos x="66" y="70"/>
                </a:cxn>
                <a:cxn ang="0">
                  <a:pos x="76" y="64"/>
                </a:cxn>
                <a:cxn ang="0">
                  <a:pos x="86" y="60"/>
                </a:cxn>
                <a:cxn ang="0">
                  <a:pos x="100" y="58"/>
                </a:cxn>
                <a:cxn ang="0">
                  <a:pos x="100" y="58"/>
                </a:cxn>
                <a:cxn ang="0">
                  <a:pos x="112" y="60"/>
                </a:cxn>
                <a:cxn ang="0">
                  <a:pos x="122" y="62"/>
                </a:cxn>
                <a:cxn ang="0">
                  <a:pos x="130" y="66"/>
                </a:cxn>
                <a:cxn ang="0">
                  <a:pos x="136" y="72"/>
                </a:cxn>
                <a:cxn ang="0">
                  <a:pos x="140" y="80"/>
                </a:cxn>
                <a:cxn ang="0">
                  <a:pos x="144" y="88"/>
                </a:cxn>
                <a:cxn ang="0">
                  <a:pos x="146" y="98"/>
                </a:cxn>
                <a:cxn ang="0">
                  <a:pos x="148" y="108"/>
                </a:cxn>
                <a:cxn ang="0">
                  <a:pos x="148" y="108"/>
                </a:cxn>
                <a:cxn ang="0">
                  <a:pos x="148" y="252"/>
                </a:cxn>
                <a:cxn ang="0">
                  <a:pos x="86" y="252"/>
                </a:cxn>
                <a:cxn ang="0">
                  <a:pos x="86" y="252"/>
                </a:cxn>
                <a:cxn ang="0">
                  <a:pos x="86" y="120"/>
                </a:cxn>
                <a:cxn ang="0">
                  <a:pos x="86" y="120"/>
                </a:cxn>
                <a:cxn ang="0">
                  <a:pos x="86" y="114"/>
                </a:cxn>
                <a:cxn ang="0">
                  <a:pos x="82" y="110"/>
                </a:cxn>
                <a:cxn ang="0">
                  <a:pos x="78" y="106"/>
                </a:cxn>
                <a:cxn ang="0">
                  <a:pos x="74" y="106"/>
                </a:cxn>
                <a:cxn ang="0">
                  <a:pos x="74" y="106"/>
                </a:cxn>
                <a:cxn ang="0">
                  <a:pos x="70" y="106"/>
                </a:cxn>
                <a:cxn ang="0">
                  <a:pos x="64" y="110"/>
                </a:cxn>
                <a:cxn ang="0">
                  <a:pos x="62" y="114"/>
                </a:cxn>
                <a:cxn ang="0">
                  <a:pos x="60" y="120"/>
                </a:cxn>
                <a:cxn ang="0">
                  <a:pos x="60" y="120"/>
                </a:cxn>
                <a:cxn ang="0">
                  <a:pos x="60" y="252"/>
                </a:cxn>
                <a:cxn ang="0">
                  <a:pos x="0" y="252"/>
                </a:cxn>
                <a:cxn ang="0">
                  <a:pos x="0" y="0"/>
                </a:cxn>
                <a:cxn ang="0">
                  <a:pos x="60" y="0"/>
                </a:cxn>
              </a:cxnLst>
              <a:rect l="0" t="0" r="r" b="b"/>
              <a:pathLst>
                <a:path w="148" h="252">
                  <a:moveTo>
                    <a:pt x="60" y="0"/>
                  </a:moveTo>
                  <a:lnTo>
                    <a:pt x="60" y="76"/>
                  </a:lnTo>
                  <a:lnTo>
                    <a:pt x="60" y="76"/>
                  </a:lnTo>
                  <a:lnTo>
                    <a:pt x="60" y="76"/>
                  </a:lnTo>
                  <a:lnTo>
                    <a:pt x="66" y="70"/>
                  </a:lnTo>
                  <a:lnTo>
                    <a:pt x="76" y="64"/>
                  </a:lnTo>
                  <a:lnTo>
                    <a:pt x="86" y="60"/>
                  </a:lnTo>
                  <a:lnTo>
                    <a:pt x="100" y="58"/>
                  </a:lnTo>
                  <a:lnTo>
                    <a:pt x="100" y="58"/>
                  </a:lnTo>
                  <a:lnTo>
                    <a:pt x="112" y="60"/>
                  </a:lnTo>
                  <a:lnTo>
                    <a:pt x="122" y="62"/>
                  </a:lnTo>
                  <a:lnTo>
                    <a:pt x="130" y="66"/>
                  </a:lnTo>
                  <a:lnTo>
                    <a:pt x="136" y="72"/>
                  </a:lnTo>
                  <a:lnTo>
                    <a:pt x="140" y="80"/>
                  </a:lnTo>
                  <a:lnTo>
                    <a:pt x="144" y="88"/>
                  </a:lnTo>
                  <a:lnTo>
                    <a:pt x="146" y="98"/>
                  </a:lnTo>
                  <a:lnTo>
                    <a:pt x="148" y="108"/>
                  </a:lnTo>
                  <a:lnTo>
                    <a:pt x="148" y="108"/>
                  </a:lnTo>
                  <a:lnTo>
                    <a:pt x="148" y="252"/>
                  </a:lnTo>
                  <a:lnTo>
                    <a:pt x="86" y="252"/>
                  </a:lnTo>
                  <a:lnTo>
                    <a:pt x="86" y="252"/>
                  </a:lnTo>
                  <a:lnTo>
                    <a:pt x="86" y="120"/>
                  </a:lnTo>
                  <a:lnTo>
                    <a:pt x="86" y="120"/>
                  </a:lnTo>
                  <a:lnTo>
                    <a:pt x="86" y="114"/>
                  </a:lnTo>
                  <a:lnTo>
                    <a:pt x="82" y="110"/>
                  </a:lnTo>
                  <a:lnTo>
                    <a:pt x="78" y="106"/>
                  </a:lnTo>
                  <a:lnTo>
                    <a:pt x="74" y="106"/>
                  </a:lnTo>
                  <a:lnTo>
                    <a:pt x="74" y="106"/>
                  </a:lnTo>
                  <a:lnTo>
                    <a:pt x="70" y="106"/>
                  </a:lnTo>
                  <a:lnTo>
                    <a:pt x="64" y="110"/>
                  </a:lnTo>
                  <a:lnTo>
                    <a:pt x="62" y="114"/>
                  </a:lnTo>
                  <a:lnTo>
                    <a:pt x="60" y="120"/>
                  </a:lnTo>
                  <a:lnTo>
                    <a:pt x="60" y="120"/>
                  </a:lnTo>
                  <a:lnTo>
                    <a:pt x="60" y="252"/>
                  </a:lnTo>
                  <a:lnTo>
                    <a:pt x="0" y="252"/>
                  </a:lnTo>
                  <a:lnTo>
                    <a:pt x="0" y="0"/>
                  </a:lnTo>
                  <a:lnTo>
                    <a:pt x="6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77"/>
            <p:cNvSpPr>
              <a:spLocks/>
            </p:cNvSpPr>
            <p:nvPr/>
          </p:nvSpPr>
          <p:spPr bwMode="auto">
            <a:xfrm>
              <a:off x="3683000" y="3997325"/>
              <a:ext cx="260350" cy="419100"/>
            </a:xfrm>
            <a:custGeom>
              <a:avLst/>
              <a:gdLst/>
              <a:ahLst/>
              <a:cxnLst>
                <a:cxn ang="0">
                  <a:pos x="64" y="196"/>
                </a:cxn>
                <a:cxn ang="0">
                  <a:pos x="68" y="210"/>
                </a:cxn>
                <a:cxn ang="0">
                  <a:pos x="82" y="216"/>
                </a:cxn>
                <a:cxn ang="0">
                  <a:pos x="90" y="216"/>
                </a:cxn>
                <a:cxn ang="0">
                  <a:pos x="98" y="204"/>
                </a:cxn>
                <a:cxn ang="0">
                  <a:pos x="100" y="170"/>
                </a:cxn>
                <a:cxn ang="0">
                  <a:pos x="164" y="190"/>
                </a:cxn>
                <a:cxn ang="0">
                  <a:pos x="162" y="204"/>
                </a:cxn>
                <a:cxn ang="0">
                  <a:pos x="154" y="232"/>
                </a:cxn>
                <a:cxn ang="0">
                  <a:pos x="134" y="252"/>
                </a:cxn>
                <a:cxn ang="0">
                  <a:pos x="102" y="264"/>
                </a:cxn>
                <a:cxn ang="0">
                  <a:pos x="82" y="264"/>
                </a:cxn>
                <a:cxn ang="0">
                  <a:pos x="48" y="260"/>
                </a:cxn>
                <a:cxn ang="0">
                  <a:pos x="22" y="246"/>
                </a:cxn>
                <a:cxn ang="0">
                  <a:pos x="6" y="222"/>
                </a:cxn>
                <a:cxn ang="0">
                  <a:pos x="0" y="190"/>
                </a:cxn>
                <a:cxn ang="0">
                  <a:pos x="0" y="76"/>
                </a:cxn>
                <a:cxn ang="0">
                  <a:pos x="6" y="42"/>
                </a:cxn>
                <a:cxn ang="0">
                  <a:pos x="22" y="18"/>
                </a:cxn>
                <a:cxn ang="0">
                  <a:pos x="48" y="4"/>
                </a:cxn>
                <a:cxn ang="0">
                  <a:pos x="82" y="0"/>
                </a:cxn>
                <a:cxn ang="0">
                  <a:pos x="102" y="2"/>
                </a:cxn>
                <a:cxn ang="0">
                  <a:pos x="134" y="14"/>
                </a:cxn>
                <a:cxn ang="0">
                  <a:pos x="154" y="34"/>
                </a:cxn>
                <a:cxn ang="0">
                  <a:pos x="162" y="60"/>
                </a:cxn>
                <a:cxn ang="0">
                  <a:pos x="164" y="92"/>
                </a:cxn>
                <a:cxn ang="0">
                  <a:pos x="100" y="70"/>
                </a:cxn>
                <a:cxn ang="0">
                  <a:pos x="98" y="60"/>
                </a:cxn>
                <a:cxn ang="0">
                  <a:pos x="90" y="50"/>
                </a:cxn>
                <a:cxn ang="0">
                  <a:pos x="82" y="48"/>
                </a:cxn>
                <a:cxn ang="0">
                  <a:pos x="68" y="54"/>
                </a:cxn>
                <a:cxn ang="0">
                  <a:pos x="64" y="70"/>
                </a:cxn>
              </a:cxnLst>
              <a:rect l="0" t="0" r="r" b="b"/>
              <a:pathLst>
                <a:path w="164" h="264">
                  <a:moveTo>
                    <a:pt x="64" y="196"/>
                  </a:moveTo>
                  <a:lnTo>
                    <a:pt x="64" y="196"/>
                  </a:lnTo>
                  <a:lnTo>
                    <a:pt x="64" y="204"/>
                  </a:lnTo>
                  <a:lnTo>
                    <a:pt x="68" y="210"/>
                  </a:lnTo>
                  <a:lnTo>
                    <a:pt x="72" y="214"/>
                  </a:lnTo>
                  <a:lnTo>
                    <a:pt x="82" y="216"/>
                  </a:lnTo>
                  <a:lnTo>
                    <a:pt x="82" y="216"/>
                  </a:lnTo>
                  <a:lnTo>
                    <a:pt x="90" y="216"/>
                  </a:lnTo>
                  <a:lnTo>
                    <a:pt x="96" y="212"/>
                  </a:lnTo>
                  <a:lnTo>
                    <a:pt x="98" y="204"/>
                  </a:lnTo>
                  <a:lnTo>
                    <a:pt x="100" y="196"/>
                  </a:lnTo>
                  <a:lnTo>
                    <a:pt x="100" y="170"/>
                  </a:lnTo>
                  <a:lnTo>
                    <a:pt x="164" y="170"/>
                  </a:lnTo>
                  <a:lnTo>
                    <a:pt x="164" y="190"/>
                  </a:lnTo>
                  <a:lnTo>
                    <a:pt x="164" y="190"/>
                  </a:lnTo>
                  <a:lnTo>
                    <a:pt x="162" y="204"/>
                  </a:lnTo>
                  <a:lnTo>
                    <a:pt x="158" y="218"/>
                  </a:lnTo>
                  <a:lnTo>
                    <a:pt x="154" y="232"/>
                  </a:lnTo>
                  <a:lnTo>
                    <a:pt x="144" y="242"/>
                  </a:lnTo>
                  <a:lnTo>
                    <a:pt x="134" y="252"/>
                  </a:lnTo>
                  <a:lnTo>
                    <a:pt x="120" y="258"/>
                  </a:lnTo>
                  <a:lnTo>
                    <a:pt x="102" y="264"/>
                  </a:lnTo>
                  <a:lnTo>
                    <a:pt x="82" y="264"/>
                  </a:lnTo>
                  <a:lnTo>
                    <a:pt x="82" y="264"/>
                  </a:lnTo>
                  <a:lnTo>
                    <a:pt x="64" y="264"/>
                  </a:lnTo>
                  <a:lnTo>
                    <a:pt x="48" y="260"/>
                  </a:lnTo>
                  <a:lnTo>
                    <a:pt x="34" y="254"/>
                  </a:lnTo>
                  <a:lnTo>
                    <a:pt x="22" y="246"/>
                  </a:lnTo>
                  <a:lnTo>
                    <a:pt x="12" y="236"/>
                  </a:lnTo>
                  <a:lnTo>
                    <a:pt x="6" y="222"/>
                  </a:lnTo>
                  <a:lnTo>
                    <a:pt x="2" y="208"/>
                  </a:lnTo>
                  <a:lnTo>
                    <a:pt x="0" y="190"/>
                  </a:lnTo>
                  <a:lnTo>
                    <a:pt x="0" y="76"/>
                  </a:lnTo>
                  <a:lnTo>
                    <a:pt x="0" y="76"/>
                  </a:lnTo>
                  <a:lnTo>
                    <a:pt x="2" y="58"/>
                  </a:lnTo>
                  <a:lnTo>
                    <a:pt x="6" y="42"/>
                  </a:lnTo>
                  <a:lnTo>
                    <a:pt x="12" y="30"/>
                  </a:lnTo>
                  <a:lnTo>
                    <a:pt x="22" y="18"/>
                  </a:lnTo>
                  <a:lnTo>
                    <a:pt x="34" y="10"/>
                  </a:lnTo>
                  <a:lnTo>
                    <a:pt x="48" y="4"/>
                  </a:lnTo>
                  <a:lnTo>
                    <a:pt x="64" y="2"/>
                  </a:lnTo>
                  <a:lnTo>
                    <a:pt x="82" y="0"/>
                  </a:lnTo>
                  <a:lnTo>
                    <a:pt x="82" y="0"/>
                  </a:lnTo>
                  <a:lnTo>
                    <a:pt x="102" y="2"/>
                  </a:lnTo>
                  <a:lnTo>
                    <a:pt x="120" y="6"/>
                  </a:lnTo>
                  <a:lnTo>
                    <a:pt x="134" y="14"/>
                  </a:lnTo>
                  <a:lnTo>
                    <a:pt x="144" y="22"/>
                  </a:lnTo>
                  <a:lnTo>
                    <a:pt x="154" y="34"/>
                  </a:lnTo>
                  <a:lnTo>
                    <a:pt x="158" y="46"/>
                  </a:lnTo>
                  <a:lnTo>
                    <a:pt x="162" y="60"/>
                  </a:lnTo>
                  <a:lnTo>
                    <a:pt x="164" y="76"/>
                  </a:lnTo>
                  <a:lnTo>
                    <a:pt x="164" y="92"/>
                  </a:lnTo>
                  <a:lnTo>
                    <a:pt x="100" y="92"/>
                  </a:lnTo>
                  <a:lnTo>
                    <a:pt x="100" y="70"/>
                  </a:lnTo>
                  <a:lnTo>
                    <a:pt x="100" y="70"/>
                  </a:lnTo>
                  <a:lnTo>
                    <a:pt x="98" y="60"/>
                  </a:lnTo>
                  <a:lnTo>
                    <a:pt x="96" y="54"/>
                  </a:lnTo>
                  <a:lnTo>
                    <a:pt x="90" y="50"/>
                  </a:lnTo>
                  <a:lnTo>
                    <a:pt x="82" y="48"/>
                  </a:lnTo>
                  <a:lnTo>
                    <a:pt x="82" y="48"/>
                  </a:lnTo>
                  <a:lnTo>
                    <a:pt x="72" y="50"/>
                  </a:lnTo>
                  <a:lnTo>
                    <a:pt x="68" y="54"/>
                  </a:lnTo>
                  <a:lnTo>
                    <a:pt x="64" y="62"/>
                  </a:lnTo>
                  <a:lnTo>
                    <a:pt x="64" y="70"/>
                  </a:lnTo>
                  <a:lnTo>
                    <a:pt x="64" y="19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78"/>
            <p:cNvSpPr>
              <a:spLocks noEditPoints="1"/>
            </p:cNvSpPr>
            <p:nvPr/>
          </p:nvSpPr>
          <p:spPr bwMode="auto">
            <a:xfrm>
              <a:off x="3990975" y="4098925"/>
              <a:ext cx="222250" cy="317500"/>
            </a:xfrm>
            <a:custGeom>
              <a:avLst/>
              <a:gdLst/>
              <a:ahLst/>
              <a:cxnLst>
                <a:cxn ang="0">
                  <a:pos x="140" y="136"/>
                </a:cxn>
                <a:cxn ang="0">
                  <a:pos x="138" y="150"/>
                </a:cxn>
                <a:cxn ang="0">
                  <a:pos x="130" y="174"/>
                </a:cxn>
                <a:cxn ang="0">
                  <a:pos x="112" y="190"/>
                </a:cxn>
                <a:cxn ang="0">
                  <a:pos x="88" y="198"/>
                </a:cxn>
                <a:cxn ang="0">
                  <a:pos x="70" y="200"/>
                </a:cxn>
                <a:cxn ang="0">
                  <a:pos x="42" y="196"/>
                </a:cxn>
                <a:cxn ang="0">
                  <a:pos x="20" y="184"/>
                </a:cxn>
                <a:cxn ang="0">
                  <a:pos x="6" y="164"/>
                </a:cxn>
                <a:cxn ang="0">
                  <a:pos x="0" y="136"/>
                </a:cxn>
                <a:cxn ang="0">
                  <a:pos x="0" y="66"/>
                </a:cxn>
                <a:cxn ang="0">
                  <a:pos x="6" y="38"/>
                </a:cxn>
                <a:cxn ang="0">
                  <a:pos x="20" y="18"/>
                </a:cxn>
                <a:cxn ang="0">
                  <a:pos x="42" y="4"/>
                </a:cxn>
                <a:cxn ang="0">
                  <a:pos x="70" y="0"/>
                </a:cxn>
                <a:cxn ang="0">
                  <a:pos x="88" y="2"/>
                </a:cxn>
                <a:cxn ang="0">
                  <a:pos x="114" y="12"/>
                </a:cxn>
                <a:cxn ang="0">
                  <a:pos x="130" y="28"/>
                </a:cxn>
                <a:cxn ang="0">
                  <a:pos x="140" y="52"/>
                </a:cxn>
                <a:cxn ang="0">
                  <a:pos x="140" y="114"/>
                </a:cxn>
                <a:cxn ang="0">
                  <a:pos x="58" y="146"/>
                </a:cxn>
                <a:cxn ang="0">
                  <a:pos x="58" y="152"/>
                </a:cxn>
                <a:cxn ang="0">
                  <a:pos x="66" y="158"/>
                </a:cxn>
                <a:cxn ang="0">
                  <a:pos x="70" y="160"/>
                </a:cxn>
                <a:cxn ang="0">
                  <a:pos x="80" y="156"/>
                </a:cxn>
                <a:cxn ang="0">
                  <a:pos x="84" y="146"/>
                </a:cxn>
                <a:cxn ang="0">
                  <a:pos x="140" y="130"/>
                </a:cxn>
                <a:cxn ang="0">
                  <a:pos x="84" y="54"/>
                </a:cxn>
                <a:cxn ang="0">
                  <a:pos x="82" y="48"/>
                </a:cxn>
                <a:cxn ang="0">
                  <a:pos x="76" y="42"/>
                </a:cxn>
                <a:cxn ang="0">
                  <a:pos x="70" y="42"/>
                </a:cxn>
                <a:cxn ang="0">
                  <a:pos x="62" y="44"/>
                </a:cxn>
                <a:cxn ang="0">
                  <a:pos x="58" y="54"/>
                </a:cxn>
                <a:cxn ang="0">
                  <a:pos x="58" y="76"/>
                </a:cxn>
              </a:cxnLst>
              <a:rect l="0" t="0" r="r" b="b"/>
              <a:pathLst>
                <a:path w="140" h="200">
                  <a:moveTo>
                    <a:pt x="140" y="130"/>
                  </a:moveTo>
                  <a:lnTo>
                    <a:pt x="140" y="136"/>
                  </a:lnTo>
                  <a:lnTo>
                    <a:pt x="140" y="136"/>
                  </a:lnTo>
                  <a:lnTo>
                    <a:pt x="138" y="150"/>
                  </a:lnTo>
                  <a:lnTo>
                    <a:pt x="136" y="162"/>
                  </a:lnTo>
                  <a:lnTo>
                    <a:pt x="130" y="174"/>
                  </a:lnTo>
                  <a:lnTo>
                    <a:pt x="122" y="182"/>
                  </a:lnTo>
                  <a:lnTo>
                    <a:pt x="112" y="190"/>
                  </a:lnTo>
                  <a:lnTo>
                    <a:pt x="102" y="196"/>
                  </a:lnTo>
                  <a:lnTo>
                    <a:pt x="88" y="198"/>
                  </a:lnTo>
                  <a:lnTo>
                    <a:pt x="70" y="200"/>
                  </a:lnTo>
                  <a:lnTo>
                    <a:pt x="70" y="200"/>
                  </a:lnTo>
                  <a:lnTo>
                    <a:pt x="56" y="200"/>
                  </a:lnTo>
                  <a:lnTo>
                    <a:pt x="42" y="196"/>
                  </a:lnTo>
                  <a:lnTo>
                    <a:pt x="30" y="192"/>
                  </a:lnTo>
                  <a:lnTo>
                    <a:pt x="20" y="184"/>
                  </a:lnTo>
                  <a:lnTo>
                    <a:pt x="12" y="174"/>
                  </a:lnTo>
                  <a:lnTo>
                    <a:pt x="6" y="164"/>
                  </a:lnTo>
                  <a:lnTo>
                    <a:pt x="2" y="150"/>
                  </a:lnTo>
                  <a:lnTo>
                    <a:pt x="0" y="136"/>
                  </a:lnTo>
                  <a:lnTo>
                    <a:pt x="0" y="66"/>
                  </a:lnTo>
                  <a:lnTo>
                    <a:pt x="0" y="66"/>
                  </a:lnTo>
                  <a:lnTo>
                    <a:pt x="2" y="50"/>
                  </a:lnTo>
                  <a:lnTo>
                    <a:pt x="6" y="38"/>
                  </a:lnTo>
                  <a:lnTo>
                    <a:pt x="12" y="26"/>
                  </a:lnTo>
                  <a:lnTo>
                    <a:pt x="20" y="18"/>
                  </a:lnTo>
                  <a:lnTo>
                    <a:pt x="30" y="10"/>
                  </a:lnTo>
                  <a:lnTo>
                    <a:pt x="42" y="4"/>
                  </a:lnTo>
                  <a:lnTo>
                    <a:pt x="56" y="2"/>
                  </a:lnTo>
                  <a:lnTo>
                    <a:pt x="70" y="0"/>
                  </a:lnTo>
                  <a:lnTo>
                    <a:pt x="70" y="0"/>
                  </a:lnTo>
                  <a:lnTo>
                    <a:pt x="88" y="2"/>
                  </a:lnTo>
                  <a:lnTo>
                    <a:pt x="102" y="6"/>
                  </a:lnTo>
                  <a:lnTo>
                    <a:pt x="114" y="12"/>
                  </a:lnTo>
                  <a:lnTo>
                    <a:pt x="124" y="18"/>
                  </a:lnTo>
                  <a:lnTo>
                    <a:pt x="130" y="28"/>
                  </a:lnTo>
                  <a:lnTo>
                    <a:pt x="136" y="38"/>
                  </a:lnTo>
                  <a:lnTo>
                    <a:pt x="140" y="52"/>
                  </a:lnTo>
                  <a:lnTo>
                    <a:pt x="140" y="66"/>
                  </a:lnTo>
                  <a:lnTo>
                    <a:pt x="140" y="114"/>
                  </a:lnTo>
                  <a:lnTo>
                    <a:pt x="58" y="114"/>
                  </a:lnTo>
                  <a:lnTo>
                    <a:pt x="58" y="146"/>
                  </a:lnTo>
                  <a:lnTo>
                    <a:pt x="58" y="146"/>
                  </a:lnTo>
                  <a:lnTo>
                    <a:pt x="58" y="152"/>
                  </a:lnTo>
                  <a:lnTo>
                    <a:pt x="62" y="156"/>
                  </a:lnTo>
                  <a:lnTo>
                    <a:pt x="66" y="158"/>
                  </a:lnTo>
                  <a:lnTo>
                    <a:pt x="70" y="160"/>
                  </a:lnTo>
                  <a:lnTo>
                    <a:pt x="70" y="160"/>
                  </a:lnTo>
                  <a:lnTo>
                    <a:pt x="76" y="158"/>
                  </a:lnTo>
                  <a:lnTo>
                    <a:pt x="80" y="156"/>
                  </a:lnTo>
                  <a:lnTo>
                    <a:pt x="82" y="152"/>
                  </a:lnTo>
                  <a:lnTo>
                    <a:pt x="84" y="146"/>
                  </a:lnTo>
                  <a:lnTo>
                    <a:pt x="84" y="130"/>
                  </a:lnTo>
                  <a:lnTo>
                    <a:pt x="140" y="130"/>
                  </a:lnTo>
                  <a:close/>
                  <a:moveTo>
                    <a:pt x="84" y="76"/>
                  </a:moveTo>
                  <a:lnTo>
                    <a:pt x="84" y="54"/>
                  </a:lnTo>
                  <a:lnTo>
                    <a:pt x="84" y="54"/>
                  </a:lnTo>
                  <a:lnTo>
                    <a:pt x="82" y="48"/>
                  </a:lnTo>
                  <a:lnTo>
                    <a:pt x="80" y="44"/>
                  </a:lnTo>
                  <a:lnTo>
                    <a:pt x="76" y="42"/>
                  </a:lnTo>
                  <a:lnTo>
                    <a:pt x="70" y="42"/>
                  </a:lnTo>
                  <a:lnTo>
                    <a:pt x="70" y="42"/>
                  </a:lnTo>
                  <a:lnTo>
                    <a:pt x="66" y="42"/>
                  </a:lnTo>
                  <a:lnTo>
                    <a:pt x="62" y="44"/>
                  </a:lnTo>
                  <a:lnTo>
                    <a:pt x="58" y="50"/>
                  </a:lnTo>
                  <a:lnTo>
                    <a:pt x="58" y="54"/>
                  </a:lnTo>
                  <a:lnTo>
                    <a:pt x="58" y="54"/>
                  </a:lnTo>
                  <a:lnTo>
                    <a:pt x="58" y="76"/>
                  </a:lnTo>
                  <a:lnTo>
                    <a:pt x="84" y="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9"/>
            <p:cNvSpPr>
              <a:spLocks/>
            </p:cNvSpPr>
            <p:nvPr/>
          </p:nvSpPr>
          <p:spPr bwMode="auto">
            <a:xfrm>
              <a:off x="4267200" y="4098925"/>
              <a:ext cx="234950" cy="307975"/>
            </a:xfrm>
            <a:custGeom>
              <a:avLst/>
              <a:gdLst/>
              <a:ahLst/>
              <a:cxnLst>
                <a:cxn ang="0">
                  <a:pos x="54" y="6"/>
                </a:cxn>
                <a:cxn ang="0">
                  <a:pos x="54" y="24"/>
                </a:cxn>
                <a:cxn ang="0">
                  <a:pos x="56" y="24"/>
                </a:cxn>
                <a:cxn ang="0">
                  <a:pos x="56" y="24"/>
                </a:cxn>
                <a:cxn ang="0">
                  <a:pos x="62" y="16"/>
                </a:cxn>
                <a:cxn ang="0">
                  <a:pos x="70" y="10"/>
                </a:cxn>
                <a:cxn ang="0">
                  <a:pos x="84" y="4"/>
                </a:cxn>
                <a:cxn ang="0">
                  <a:pos x="92" y="2"/>
                </a:cxn>
                <a:cxn ang="0">
                  <a:pos x="100" y="0"/>
                </a:cxn>
                <a:cxn ang="0">
                  <a:pos x="100" y="0"/>
                </a:cxn>
                <a:cxn ang="0">
                  <a:pos x="112" y="2"/>
                </a:cxn>
                <a:cxn ang="0">
                  <a:pos x="120" y="4"/>
                </a:cxn>
                <a:cxn ang="0">
                  <a:pos x="128" y="10"/>
                </a:cxn>
                <a:cxn ang="0">
                  <a:pos x="136" y="16"/>
                </a:cxn>
                <a:cxn ang="0">
                  <a:pos x="140" y="22"/>
                </a:cxn>
                <a:cxn ang="0">
                  <a:pos x="144" y="32"/>
                </a:cxn>
                <a:cxn ang="0">
                  <a:pos x="146" y="40"/>
                </a:cxn>
                <a:cxn ang="0">
                  <a:pos x="148" y="50"/>
                </a:cxn>
                <a:cxn ang="0">
                  <a:pos x="148" y="50"/>
                </a:cxn>
                <a:cxn ang="0">
                  <a:pos x="148" y="194"/>
                </a:cxn>
                <a:cxn ang="0">
                  <a:pos x="86" y="194"/>
                </a:cxn>
                <a:cxn ang="0">
                  <a:pos x="86" y="194"/>
                </a:cxn>
                <a:cxn ang="0">
                  <a:pos x="86" y="64"/>
                </a:cxn>
                <a:cxn ang="0">
                  <a:pos x="86" y="64"/>
                </a:cxn>
                <a:cxn ang="0">
                  <a:pos x="86" y="56"/>
                </a:cxn>
                <a:cxn ang="0">
                  <a:pos x="84" y="52"/>
                </a:cxn>
                <a:cxn ang="0">
                  <a:pos x="78" y="50"/>
                </a:cxn>
                <a:cxn ang="0">
                  <a:pos x="74" y="48"/>
                </a:cxn>
                <a:cxn ang="0">
                  <a:pos x="74" y="48"/>
                </a:cxn>
                <a:cxn ang="0">
                  <a:pos x="70" y="50"/>
                </a:cxn>
                <a:cxn ang="0">
                  <a:pos x="66" y="52"/>
                </a:cxn>
                <a:cxn ang="0">
                  <a:pos x="62" y="56"/>
                </a:cxn>
                <a:cxn ang="0">
                  <a:pos x="60" y="62"/>
                </a:cxn>
                <a:cxn ang="0">
                  <a:pos x="60" y="194"/>
                </a:cxn>
                <a:cxn ang="0">
                  <a:pos x="0" y="194"/>
                </a:cxn>
                <a:cxn ang="0">
                  <a:pos x="0" y="6"/>
                </a:cxn>
                <a:cxn ang="0">
                  <a:pos x="54" y="6"/>
                </a:cxn>
              </a:cxnLst>
              <a:rect l="0" t="0" r="r" b="b"/>
              <a:pathLst>
                <a:path w="148" h="194">
                  <a:moveTo>
                    <a:pt x="54" y="6"/>
                  </a:moveTo>
                  <a:lnTo>
                    <a:pt x="54" y="24"/>
                  </a:lnTo>
                  <a:lnTo>
                    <a:pt x="56" y="24"/>
                  </a:lnTo>
                  <a:lnTo>
                    <a:pt x="56" y="24"/>
                  </a:lnTo>
                  <a:lnTo>
                    <a:pt x="62" y="16"/>
                  </a:lnTo>
                  <a:lnTo>
                    <a:pt x="70" y="10"/>
                  </a:lnTo>
                  <a:lnTo>
                    <a:pt x="84" y="4"/>
                  </a:lnTo>
                  <a:lnTo>
                    <a:pt x="92" y="2"/>
                  </a:lnTo>
                  <a:lnTo>
                    <a:pt x="100" y="0"/>
                  </a:lnTo>
                  <a:lnTo>
                    <a:pt x="100" y="0"/>
                  </a:lnTo>
                  <a:lnTo>
                    <a:pt x="112" y="2"/>
                  </a:lnTo>
                  <a:lnTo>
                    <a:pt x="120" y="4"/>
                  </a:lnTo>
                  <a:lnTo>
                    <a:pt x="128" y="10"/>
                  </a:lnTo>
                  <a:lnTo>
                    <a:pt x="136" y="16"/>
                  </a:lnTo>
                  <a:lnTo>
                    <a:pt x="140" y="22"/>
                  </a:lnTo>
                  <a:lnTo>
                    <a:pt x="144" y="32"/>
                  </a:lnTo>
                  <a:lnTo>
                    <a:pt x="146" y="40"/>
                  </a:lnTo>
                  <a:lnTo>
                    <a:pt x="148" y="50"/>
                  </a:lnTo>
                  <a:lnTo>
                    <a:pt x="148" y="50"/>
                  </a:lnTo>
                  <a:lnTo>
                    <a:pt x="148" y="194"/>
                  </a:lnTo>
                  <a:lnTo>
                    <a:pt x="86" y="194"/>
                  </a:lnTo>
                  <a:lnTo>
                    <a:pt x="86" y="194"/>
                  </a:lnTo>
                  <a:lnTo>
                    <a:pt x="86" y="64"/>
                  </a:lnTo>
                  <a:lnTo>
                    <a:pt x="86" y="64"/>
                  </a:lnTo>
                  <a:lnTo>
                    <a:pt x="86" y="56"/>
                  </a:lnTo>
                  <a:lnTo>
                    <a:pt x="84" y="52"/>
                  </a:lnTo>
                  <a:lnTo>
                    <a:pt x="78" y="50"/>
                  </a:lnTo>
                  <a:lnTo>
                    <a:pt x="74" y="48"/>
                  </a:lnTo>
                  <a:lnTo>
                    <a:pt x="74" y="48"/>
                  </a:lnTo>
                  <a:lnTo>
                    <a:pt x="70" y="50"/>
                  </a:lnTo>
                  <a:lnTo>
                    <a:pt x="66" y="52"/>
                  </a:lnTo>
                  <a:lnTo>
                    <a:pt x="62" y="56"/>
                  </a:lnTo>
                  <a:lnTo>
                    <a:pt x="60" y="62"/>
                  </a:lnTo>
                  <a:lnTo>
                    <a:pt x="60" y="194"/>
                  </a:lnTo>
                  <a:lnTo>
                    <a:pt x="0" y="194"/>
                  </a:lnTo>
                  <a:lnTo>
                    <a:pt x="0" y="6"/>
                  </a:lnTo>
                  <a:lnTo>
                    <a:pt x="54" y="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0"/>
            <p:cNvSpPr>
              <a:spLocks/>
            </p:cNvSpPr>
            <p:nvPr/>
          </p:nvSpPr>
          <p:spPr bwMode="auto">
            <a:xfrm>
              <a:off x="4543425" y="4019550"/>
              <a:ext cx="165100" cy="390525"/>
            </a:xfrm>
            <a:custGeom>
              <a:avLst/>
              <a:gdLst/>
              <a:ahLst/>
              <a:cxnLst>
                <a:cxn ang="0">
                  <a:pos x="0" y="94"/>
                </a:cxn>
                <a:cxn ang="0">
                  <a:pos x="0" y="56"/>
                </a:cxn>
                <a:cxn ang="0">
                  <a:pos x="18" y="56"/>
                </a:cxn>
                <a:cxn ang="0">
                  <a:pos x="18" y="0"/>
                </a:cxn>
                <a:cxn ang="0">
                  <a:pos x="78" y="0"/>
                </a:cxn>
                <a:cxn ang="0">
                  <a:pos x="78" y="56"/>
                </a:cxn>
                <a:cxn ang="0">
                  <a:pos x="104" y="56"/>
                </a:cxn>
                <a:cxn ang="0">
                  <a:pos x="104" y="94"/>
                </a:cxn>
                <a:cxn ang="0">
                  <a:pos x="78" y="94"/>
                </a:cxn>
                <a:cxn ang="0">
                  <a:pos x="78" y="190"/>
                </a:cxn>
                <a:cxn ang="0">
                  <a:pos x="78" y="190"/>
                </a:cxn>
                <a:cxn ang="0">
                  <a:pos x="80" y="198"/>
                </a:cxn>
                <a:cxn ang="0">
                  <a:pos x="84" y="202"/>
                </a:cxn>
                <a:cxn ang="0">
                  <a:pos x="88" y="206"/>
                </a:cxn>
                <a:cxn ang="0">
                  <a:pos x="96" y="206"/>
                </a:cxn>
                <a:cxn ang="0">
                  <a:pos x="96" y="206"/>
                </a:cxn>
                <a:cxn ang="0">
                  <a:pos x="104" y="206"/>
                </a:cxn>
                <a:cxn ang="0">
                  <a:pos x="104" y="246"/>
                </a:cxn>
                <a:cxn ang="0">
                  <a:pos x="104" y="246"/>
                </a:cxn>
                <a:cxn ang="0">
                  <a:pos x="70" y="246"/>
                </a:cxn>
                <a:cxn ang="0">
                  <a:pos x="70" y="246"/>
                </a:cxn>
                <a:cxn ang="0">
                  <a:pos x="58" y="244"/>
                </a:cxn>
                <a:cxn ang="0">
                  <a:pos x="48" y="242"/>
                </a:cxn>
                <a:cxn ang="0">
                  <a:pos x="38" y="238"/>
                </a:cxn>
                <a:cxn ang="0">
                  <a:pos x="32" y="232"/>
                </a:cxn>
                <a:cxn ang="0">
                  <a:pos x="26" y="226"/>
                </a:cxn>
                <a:cxn ang="0">
                  <a:pos x="20" y="218"/>
                </a:cxn>
                <a:cxn ang="0">
                  <a:pos x="18" y="208"/>
                </a:cxn>
                <a:cxn ang="0">
                  <a:pos x="18" y="198"/>
                </a:cxn>
                <a:cxn ang="0">
                  <a:pos x="18" y="94"/>
                </a:cxn>
                <a:cxn ang="0">
                  <a:pos x="0" y="94"/>
                </a:cxn>
              </a:cxnLst>
              <a:rect l="0" t="0" r="r" b="b"/>
              <a:pathLst>
                <a:path w="104" h="246">
                  <a:moveTo>
                    <a:pt x="0" y="94"/>
                  </a:moveTo>
                  <a:lnTo>
                    <a:pt x="0" y="56"/>
                  </a:lnTo>
                  <a:lnTo>
                    <a:pt x="18" y="56"/>
                  </a:lnTo>
                  <a:lnTo>
                    <a:pt x="18" y="0"/>
                  </a:lnTo>
                  <a:lnTo>
                    <a:pt x="78" y="0"/>
                  </a:lnTo>
                  <a:lnTo>
                    <a:pt x="78" y="56"/>
                  </a:lnTo>
                  <a:lnTo>
                    <a:pt x="104" y="56"/>
                  </a:lnTo>
                  <a:lnTo>
                    <a:pt x="104" y="94"/>
                  </a:lnTo>
                  <a:lnTo>
                    <a:pt x="78" y="94"/>
                  </a:lnTo>
                  <a:lnTo>
                    <a:pt x="78" y="190"/>
                  </a:lnTo>
                  <a:lnTo>
                    <a:pt x="78" y="190"/>
                  </a:lnTo>
                  <a:lnTo>
                    <a:pt x="80" y="198"/>
                  </a:lnTo>
                  <a:lnTo>
                    <a:pt x="84" y="202"/>
                  </a:lnTo>
                  <a:lnTo>
                    <a:pt x="88" y="206"/>
                  </a:lnTo>
                  <a:lnTo>
                    <a:pt x="96" y="206"/>
                  </a:lnTo>
                  <a:lnTo>
                    <a:pt x="96" y="206"/>
                  </a:lnTo>
                  <a:lnTo>
                    <a:pt x="104" y="206"/>
                  </a:lnTo>
                  <a:lnTo>
                    <a:pt x="104" y="246"/>
                  </a:lnTo>
                  <a:lnTo>
                    <a:pt x="104" y="246"/>
                  </a:lnTo>
                  <a:lnTo>
                    <a:pt x="70" y="246"/>
                  </a:lnTo>
                  <a:lnTo>
                    <a:pt x="70" y="246"/>
                  </a:lnTo>
                  <a:lnTo>
                    <a:pt x="58" y="244"/>
                  </a:lnTo>
                  <a:lnTo>
                    <a:pt x="48" y="242"/>
                  </a:lnTo>
                  <a:lnTo>
                    <a:pt x="38" y="238"/>
                  </a:lnTo>
                  <a:lnTo>
                    <a:pt x="32" y="232"/>
                  </a:lnTo>
                  <a:lnTo>
                    <a:pt x="26" y="226"/>
                  </a:lnTo>
                  <a:lnTo>
                    <a:pt x="20" y="218"/>
                  </a:lnTo>
                  <a:lnTo>
                    <a:pt x="18" y="208"/>
                  </a:lnTo>
                  <a:lnTo>
                    <a:pt x="18" y="198"/>
                  </a:lnTo>
                  <a:lnTo>
                    <a:pt x="18" y="94"/>
                  </a:lnTo>
                  <a:lnTo>
                    <a:pt x="0" y="9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81"/>
            <p:cNvSpPr>
              <a:spLocks noEditPoints="1"/>
            </p:cNvSpPr>
            <p:nvPr/>
          </p:nvSpPr>
          <p:spPr bwMode="auto">
            <a:xfrm>
              <a:off x="4740275" y="4098925"/>
              <a:ext cx="219075" cy="317500"/>
            </a:xfrm>
            <a:custGeom>
              <a:avLst/>
              <a:gdLst/>
              <a:ahLst/>
              <a:cxnLst>
                <a:cxn ang="0">
                  <a:pos x="138" y="136"/>
                </a:cxn>
                <a:cxn ang="0">
                  <a:pos x="136" y="150"/>
                </a:cxn>
                <a:cxn ang="0">
                  <a:pos x="128" y="174"/>
                </a:cxn>
                <a:cxn ang="0">
                  <a:pos x="112" y="190"/>
                </a:cxn>
                <a:cxn ang="0">
                  <a:pos x="86" y="198"/>
                </a:cxn>
                <a:cxn ang="0">
                  <a:pos x="70" y="200"/>
                </a:cxn>
                <a:cxn ang="0">
                  <a:pos x="40" y="196"/>
                </a:cxn>
                <a:cxn ang="0">
                  <a:pos x="18" y="184"/>
                </a:cxn>
                <a:cxn ang="0">
                  <a:pos x="4" y="164"/>
                </a:cxn>
                <a:cxn ang="0">
                  <a:pos x="0" y="136"/>
                </a:cxn>
                <a:cxn ang="0">
                  <a:pos x="0" y="66"/>
                </a:cxn>
                <a:cxn ang="0">
                  <a:pos x="4" y="38"/>
                </a:cxn>
                <a:cxn ang="0">
                  <a:pos x="18" y="18"/>
                </a:cxn>
                <a:cxn ang="0">
                  <a:pos x="40" y="4"/>
                </a:cxn>
                <a:cxn ang="0">
                  <a:pos x="70" y="0"/>
                </a:cxn>
                <a:cxn ang="0">
                  <a:pos x="86" y="2"/>
                </a:cxn>
                <a:cxn ang="0">
                  <a:pos x="112" y="12"/>
                </a:cxn>
                <a:cxn ang="0">
                  <a:pos x="130" y="28"/>
                </a:cxn>
                <a:cxn ang="0">
                  <a:pos x="138" y="52"/>
                </a:cxn>
                <a:cxn ang="0">
                  <a:pos x="138" y="114"/>
                </a:cxn>
                <a:cxn ang="0">
                  <a:pos x="56" y="146"/>
                </a:cxn>
                <a:cxn ang="0">
                  <a:pos x="56" y="152"/>
                </a:cxn>
                <a:cxn ang="0">
                  <a:pos x="64" y="158"/>
                </a:cxn>
                <a:cxn ang="0">
                  <a:pos x="70" y="160"/>
                </a:cxn>
                <a:cxn ang="0">
                  <a:pos x="78" y="156"/>
                </a:cxn>
                <a:cxn ang="0">
                  <a:pos x="82" y="146"/>
                </a:cxn>
                <a:cxn ang="0">
                  <a:pos x="138" y="130"/>
                </a:cxn>
                <a:cxn ang="0">
                  <a:pos x="82" y="54"/>
                </a:cxn>
                <a:cxn ang="0">
                  <a:pos x="82" y="48"/>
                </a:cxn>
                <a:cxn ang="0">
                  <a:pos x="74" y="42"/>
                </a:cxn>
                <a:cxn ang="0">
                  <a:pos x="70" y="42"/>
                </a:cxn>
                <a:cxn ang="0">
                  <a:pos x="60" y="44"/>
                </a:cxn>
                <a:cxn ang="0">
                  <a:pos x="56" y="54"/>
                </a:cxn>
                <a:cxn ang="0">
                  <a:pos x="56" y="76"/>
                </a:cxn>
              </a:cxnLst>
              <a:rect l="0" t="0" r="r" b="b"/>
              <a:pathLst>
                <a:path w="138" h="200">
                  <a:moveTo>
                    <a:pt x="138" y="130"/>
                  </a:moveTo>
                  <a:lnTo>
                    <a:pt x="138" y="136"/>
                  </a:lnTo>
                  <a:lnTo>
                    <a:pt x="138" y="136"/>
                  </a:lnTo>
                  <a:lnTo>
                    <a:pt x="136" y="150"/>
                  </a:lnTo>
                  <a:lnTo>
                    <a:pt x="134" y="162"/>
                  </a:lnTo>
                  <a:lnTo>
                    <a:pt x="128" y="174"/>
                  </a:lnTo>
                  <a:lnTo>
                    <a:pt x="122" y="182"/>
                  </a:lnTo>
                  <a:lnTo>
                    <a:pt x="112" y="190"/>
                  </a:lnTo>
                  <a:lnTo>
                    <a:pt x="100" y="196"/>
                  </a:lnTo>
                  <a:lnTo>
                    <a:pt x="86" y="198"/>
                  </a:lnTo>
                  <a:lnTo>
                    <a:pt x="70" y="200"/>
                  </a:lnTo>
                  <a:lnTo>
                    <a:pt x="70" y="200"/>
                  </a:lnTo>
                  <a:lnTo>
                    <a:pt x="54" y="200"/>
                  </a:lnTo>
                  <a:lnTo>
                    <a:pt x="40" y="196"/>
                  </a:lnTo>
                  <a:lnTo>
                    <a:pt x="28" y="192"/>
                  </a:lnTo>
                  <a:lnTo>
                    <a:pt x="18" y="184"/>
                  </a:lnTo>
                  <a:lnTo>
                    <a:pt x="10" y="174"/>
                  </a:lnTo>
                  <a:lnTo>
                    <a:pt x="4" y="164"/>
                  </a:lnTo>
                  <a:lnTo>
                    <a:pt x="0" y="150"/>
                  </a:lnTo>
                  <a:lnTo>
                    <a:pt x="0" y="136"/>
                  </a:lnTo>
                  <a:lnTo>
                    <a:pt x="0" y="66"/>
                  </a:lnTo>
                  <a:lnTo>
                    <a:pt x="0" y="66"/>
                  </a:lnTo>
                  <a:lnTo>
                    <a:pt x="0" y="50"/>
                  </a:lnTo>
                  <a:lnTo>
                    <a:pt x="4" y="38"/>
                  </a:lnTo>
                  <a:lnTo>
                    <a:pt x="10" y="26"/>
                  </a:lnTo>
                  <a:lnTo>
                    <a:pt x="18" y="18"/>
                  </a:lnTo>
                  <a:lnTo>
                    <a:pt x="28" y="10"/>
                  </a:lnTo>
                  <a:lnTo>
                    <a:pt x="40" y="4"/>
                  </a:lnTo>
                  <a:lnTo>
                    <a:pt x="54" y="2"/>
                  </a:lnTo>
                  <a:lnTo>
                    <a:pt x="70" y="0"/>
                  </a:lnTo>
                  <a:lnTo>
                    <a:pt x="70" y="0"/>
                  </a:lnTo>
                  <a:lnTo>
                    <a:pt x="86" y="2"/>
                  </a:lnTo>
                  <a:lnTo>
                    <a:pt x="100" y="6"/>
                  </a:lnTo>
                  <a:lnTo>
                    <a:pt x="112" y="12"/>
                  </a:lnTo>
                  <a:lnTo>
                    <a:pt x="122" y="18"/>
                  </a:lnTo>
                  <a:lnTo>
                    <a:pt x="130" y="28"/>
                  </a:lnTo>
                  <a:lnTo>
                    <a:pt x="134" y="38"/>
                  </a:lnTo>
                  <a:lnTo>
                    <a:pt x="138" y="52"/>
                  </a:lnTo>
                  <a:lnTo>
                    <a:pt x="138" y="66"/>
                  </a:lnTo>
                  <a:lnTo>
                    <a:pt x="138" y="114"/>
                  </a:lnTo>
                  <a:lnTo>
                    <a:pt x="56" y="114"/>
                  </a:lnTo>
                  <a:lnTo>
                    <a:pt x="56" y="146"/>
                  </a:lnTo>
                  <a:lnTo>
                    <a:pt x="56" y="146"/>
                  </a:lnTo>
                  <a:lnTo>
                    <a:pt x="56" y="152"/>
                  </a:lnTo>
                  <a:lnTo>
                    <a:pt x="60" y="156"/>
                  </a:lnTo>
                  <a:lnTo>
                    <a:pt x="64" y="158"/>
                  </a:lnTo>
                  <a:lnTo>
                    <a:pt x="70" y="160"/>
                  </a:lnTo>
                  <a:lnTo>
                    <a:pt x="70" y="160"/>
                  </a:lnTo>
                  <a:lnTo>
                    <a:pt x="74" y="158"/>
                  </a:lnTo>
                  <a:lnTo>
                    <a:pt x="78" y="156"/>
                  </a:lnTo>
                  <a:lnTo>
                    <a:pt x="82" y="152"/>
                  </a:lnTo>
                  <a:lnTo>
                    <a:pt x="82" y="146"/>
                  </a:lnTo>
                  <a:lnTo>
                    <a:pt x="82" y="130"/>
                  </a:lnTo>
                  <a:lnTo>
                    <a:pt x="138" y="130"/>
                  </a:lnTo>
                  <a:close/>
                  <a:moveTo>
                    <a:pt x="82" y="76"/>
                  </a:moveTo>
                  <a:lnTo>
                    <a:pt x="82" y="54"/>
                  </a:lnTo>
                  <a:lnTo>
                    <a:pt x="82" y="54"/>
                  </a:lnTo>
                  <a:lnTo>
                    <a:pt x="82" y="48"/>
                  </a:lnTo>
                  <a:lnTo>
                    <a:pt x="78" y="44"/>
                  </a:lnTo>
                  <a:lnTo>
                    <a:pt x="74" y="42"/>
                  </a:lnTo>
                  <a:lnTo>
                    <a:pt x="70" y="42"/>
                  </a:lnTo>
                  <a:lnTo>
                    <a:pt x="70" y="42"/>
                  </a:lnTo>
                  <a:lnTo>
                    <a:pt x="64" y="42"/>
                  </a:lnTo>
                  <a:lnTo>
                    <a:pt x="60" y="44"/>
                  </a:lnTo>
                  <a:lnTo>
                    <a:pt x="56" y="50"/>
                  </a:lnTo>
                  <a:lnTo>
                    <a:pt x="56" y="54"/>
                  </a:lnTo>
                  <a:lnTo>
                    <a:pt x="56" y="54"/>
                  </a:lnTo>
                  <a:lnTo>
                    <a:pt x="56" y="76"/>
                  </a:lnTo>
                  <a:lnTo>
                    <a:pt x="82" y="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82"/>
            <p:cNvSpPr>
              <a:spLocks/>
            </p:cNvSpPr>
            <p:nvPr/>
          </p:nvSpPr>
          <p:spPr bwMode="auto">
            <a:xfrm>
              <a:off x="5006975" y="4102100"/>
              <a:ext cx="155575" cy="304800"/>
            </a:xfrm>
            <a:custGeom>
              <a:avLst/>
              <a:gdLst/>
              <a:ahLst/>
              <a:cxnLst>
                <a:cxn ang="0">
                  <a:pos x="52" y="4"/>
                </a:cxn>
                <a:cxn ang="0">
                  <a:pos x="52" y="30"/>
                </a:cxn>
                <a:cxn ang="0">
                  <a:pos x="54" y="30"/>
                </a:cxn>
                <a:cxn ang="0">
                  <a:pos x="54" y="30"/>
                </a:cxn>
                <a:cxn ang="0">
                  <a:pos x="60" y="18"/>
                </a:cxn>
                <a:cxn ang="0">
                  <a:pos x="72" y="10"/>
                </a:cxn>
                <a:cxn ang="0">
                  <a:pos x="84" y="4"/>
                </a:cxn>
                <a:cxn ang="0">
                  <a:pos x="98" y="0"/>
                </a:cxn>
                <a:cxn ang="0">
                  <a:pos x="98" y="62"/>
                </a:cxn>
                <a:cxn ang="0">
                  <a:pos x="98" y="62"/>
                </a:cxn>
                <a:cxn ang="0">
                  <a:pos x="92" y="62"/>
                </a:cxn>
                <a:cxn ang="0">
                  <a:pos x="92" y="62"/>
                </a:cxn>
                <a:cxn ang="0">
                  <a:pos x="84" y="62"/>
                </a:cxn>
                <a:cxn ang="0">
                  <a:pos x="78" y="64"/>
                </a:cxn>
                <a:cxn ang="0">
                  <a:pos x="72" y="66"/>
                </a:cxn>
                <a:cxn ang="0">
                  <a:pos x="68" y="70"/>
                </a:cxn>
                <a:cxn ang="0">
                  <a:pos x="62" y="78"/>
                </a:cxn>
                <a:cxn ang="0">
                  <a:pos x="60" y="90"/>
                </a:cxn>
                <a:cxn ang="0">
                  <a:pos x="60" y="192"/>
                </a:cxn>
                <a:cxn ang="0">
                  <a:pos x="0" y="192"/>
                </a:cxn>
                <a:cxn ang="0">
                  <a:pos x="0" y="4"/>
                </a:cxn>
                <a:cxn ang="0">
                  <a:pos x="52" y="4"/>
                </a:cxn>
              </a:cxnLst>
              <a:rect l="0" t="0" r="r" b="b"/>
              <a:pathLst>
                <a:path w="98" h="192">
                  <a:moveTo>
                    <a:pt x="52" y="4"/>
                  </a:moveTo>
                  <a:lnTo>
                    <a:pt x="52" y="30"/>
                  </a:lnTo>
                  <a:lnTo>
                    <a:pt x="54" y="30"/>
                  </a:lnTo>
                  <a:lnTo>
                    <a:pt x="54" y="30"/>
                  </a:lnTo>
                  <a:lnTo>
                    <a:pt x="60" y="18"/>
                  </a:lnTo>
                  <a:lnTo>
                    <a:pt x="72" y="10"/>
                  </a:lnTo>
                  <a:lnTo>
                    <a:pt x="84" y="4"/>
                  </a:lnTo>
                  <a:lnTo>
                    <a:pt x="98" y="0"/>
                  </a:lnTo>
                  <a:lnTo>
                    <a:pt x="98" y="62"/>
                  </a:lnTo>
                  <a:lnTo>
                    <a:pt x="98" y="62"/>
                  </a:lnTo>
                  <a:lnTo>
                    <a:pt x="92" y="62"/>
                  </a:lnTo>
                  <a:lnTo>
                    <a:pt x="92" y="62"/>
                  </a:lnTo>
                  <a:lnTo>
                    <a:pt x="84" y="62"/>
                  </a:lnTo>
                  <a:lnTo>
                    <a:pt x="78" y="64"/>
                  </a:lnTo>
                  <a:lnTo>
                    <a:pt x="72" y="66"/>
                  </a:lnTo>
                  <a:lnTo>
                    <a:pt x="68" y="70"/>
                  </a:lnTo>
                  <a:lnTo>
                    <a:pt x="62" y="78"/>
                  </a:lnTo>
                  <a:lnTo>
                    <a:pt x="60" y="90"/>
                  </a:lnTo>
                  <a:lnTo>
                    <a:pt x="60" y="192"/>
                  </a:lnTo>
                  <a:lnTo>
                    <a:pt x="0" y="192"/>
                  </a:lnTo>
                  <a:lnTo>
                    <a:pt x="0" y="4"/>
                  </a:lnTo>
                  <a:lnTo>
                    <a:pt x="52" y="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83"/>
            <p:cNvSpPr>
              <a:spLocks noEditPoints="1"/>
            </p:cNvSpPr>
            <p:nvPr/>
          </p:nvSpPr>
          <p:spPr bwMode="auto">
            <a:xfrm>
              <a:off x="0" y="3429000"/>
              <a:ext cx="1079500" cy="1079500"/>
            </a:xfrm>
            <a:custGeom>
              <a:avLst/>
              <a:gdLst/>
              <a:ahLst/>
              <a:cxnLst>
                <a:cxn ang="0">
                  <a:pos x="668" y="248"/>
                </a:cxn>
                <a:cxn ang="0">
                  <a:pos x="452" y="270"/>
                </a:cxn>
                <a:cxn ang="0">
                  <a:pos x="644" y="188"/>
                </a:cxn>
                <a:cxn ang="0">
                  <a:pos x="596" y="116"/>
                </a:cxn>
                <a:cxn ang="0">
                  <a:pos x="426" y="240"/>
                </a:cxn>
                <a:cxn ang="0">
                  <a:pos x="394" y="220"/>
                </a:cxn>
                <a:cxn ang="0">
                  <a:pos x="528" y="56"/>
                </a:cxn>
                <a:cxn ang="0">
                  <a:pos x="394" y="220"/>
                </a:cxn>
                <a:cxn ang="0">
                  <a:pos x="390" y="218"/>
                </a:cxn>
                <a:cxn ang="0">
                  <a:pos x="414" y="8"/>
                </a:cxn>
                <a:cxn ang="0">
                  <a:pos x="340" y="0"/>
                </a:cxn>
                <a:cxn ang="0">
                  <a:pos x="326" y="210"/>
                </a:cxn>
                <a:cxn ang="0">
                  <a:pos x="358" y="0"/>
                </a:cxn>
                <a:cxn ang="0">
                  <a:pos x="490" y="644"/>
                </a:cxn>
                <a:cxn ang="0">
                  <a:pos x="550" y="606"/>
                </a:cxn>
                <a:cxn ang="0">
                  <a:pos x="570" y="590"/>
                </a:cxn>
                <a:cxn ang="0">
                  <a:pos x="618" y="534"/>
                </a:cxn>
                <a:cxn ang="0">
                  <a:pos x="632" y="514"/>
                </a:cxn>
                <a:cxn ang="0">
                  <a:pos x="664" y="442"/>
                </a:cxn>
                <a:cxn ang="0">
                  <a:pos x="670" y="420"/>
                </a:cxn>
                <a:cxn ang="0">
                  <a:pos x="680" y="340"/>
                </a:cxn>
                <a:cxn ang="0">
                  <a:pos x="468" y="366"/>
                </a:cxn>
                <a:cxn ang="0">
                  <a:pos x="450" y="412"/>
                </a:cxn>
                <a:cxn ang="0">
                  <a:pos x="392" y="460"/>
                </a:cxn>
                <a:cxn ang="0">
                  <a:pos x="340" y="470"/>
                </a:cxn>
                <a:cxn ang="0">
                  <a:pos x="302" y="464"/>
                </a:cxn>
                <a:cxn ang="0">
                  <a:pos x="258" y="440"/>
                </a:cxn>
                <a:cxn ang="0">
                  <a:pos x="226" y="402"/>
                </a:cxn>
                <a:cxn ang="0">
                  <a:pos x="210" y="352"/>
                </a:cxn>
                <a:cxn ang="0">
                  <a:pos x="218" y="292"/>
                </a:cxn>
                <a:cxn ang="0">
                  <a:pos x="278" y="224"/>
                </a:cxn>
                <a:cxn ang="0">
                  <a:pos x="270" y="8"/>
                </a:cxn>
                <a:cxn ang="0">
                  <a:pos x="284" y="208"/>
                </a:cxn>
                <a:cxn ang="0">
                  <a:pos x="152" y="58"/>
                </a:cxn>
                <a:cxn ang="0">
                  <a:pos x="114" y="88"/>
                </a:cxn>
                <a:cxn ang="0">
                  <a:pos x="210" y="240"/>
                </a:cxn>
                <a:cxn ang="0">
                  <a:pos x="36" y="190"/>
                </a:cxn>
                <a:cxn ang="0">
                  <a:pos x="20" y="228"/>
                </a:cxn>
                <a:cxn ang="0">
                  <a:pos x="160" y="314"/>
                </a:cxn>
                <a:cxn ang="0">
                  <a:pos x="0" y="340"/>
                </a:cxn>
                <a:cxn ang="0">
                  <a:pos x="6" y="402"/>
                </a:cxn>
                <a:cxn ang="0">
                  <a:pos x="154" y="414"/>
                </a:cxn>
                <a:cxn ang="0">
                  <a:pos x="46" y="508"/>
                </a:cxn>
                <a:cxn ang="0">
                  <a:pos x="80" y="558"/>
                </a:cxn>
                <a:cxn ang="0">
                  <a:pos x="202" y="516"/>
                </a:cxn>
                <a:cxn ang="0">
                  <a:pos x="170" y="634"/>
                </a:cxn>
                <a:cxn ang="0">
                  <a:pos x="224" y="660"/>
                </a:cxn>
                <a:cxn ang="0">
                  <a:pos x="308" y="580"/>
                </a:cxn>
                <a:cxn ang="0">
                  <a:pos x="340" y="680"/>
                </a:cxn>
                <a:cxn ang="0">
                  <a:pos x="378" y="588"/>
                </a:cxn>
                <a:cxn ang="0">
                  <a:pos x="466" y="656"/>
                </a:cxn>
              </a:cxnLst>
              <a:rect l="0" t="0" r="r" b="b"/>
              <a:pathLst>
                <a:path w="680" h="680">
                  <a:moveTo>
                    <a:pt x="470" y="318"/>
                  </a:moveTo>
                  <a:lnTo>
                    <a:pt x="470" y="318"/>
                  </a:lnTo>
                  <a:lnTo>
                    <a:pt x="466" y="300"/>
                  </a:lnTo>
                  <a:lnTo>
                    <a:pt x="668" y="248"/>
                  </a:lnTo>
                  <a:lnTo>
                    <a:pt x="668" y="248"/>
                  </a:lnTo>
                  <a:lnTo>
                    <a:pt x="672" y="270"/>
                  </a:lnTo>
                  <a:lnTo>
                    <a:pt x="470" y="318"/>
                  </a:lnTo>
                  <a:close/>
                  <a:moveTo>
                    <a:pt x="452" y="270"/>
                  </a:moveTo>
                  <a:lnTo>
                    <a:pt x="452" y="270"/>
                  </a:lnTo>
                  <a:lnTo>
                    <a:pt x="460" y="288"/>
                  </a:lnTo>
                  <a:lnTo>
                    <a:pt x="644" y="188"/>
                  </a:lnTo>
                  <a:lnTo>
                    <a:pt x="644" y="188"/>
                  </a:lnTo>
                  <a:lnTo>
                    <a:pt x="632" y="166"/>
                  </a:lnTo>
                  <a:lnTo>
                    <a:pt x="452" y="270"/>
                  </a:lnTo>
                  <a:close/>
                  <a:moveTo>
                    <a:pt x="596" y="116"/>
                  </a:moveTo>
                  <a:lnTo>
                    <a:pt x="596" y="116"/>
                  </a:lnTo>
                  <a:lnTo>
                    <a:pt x="586" y="104"/>
                  </a:lnTo>
                  <a:lnTo>
                    <a:pt x="574" y="94"/>
                  </a:lnTo>
                  <a:lnTo>
                    <a:pt x="426" y="240"/>
                  </a:lnTo>
                  <a:lnTo>
                    <a:pt x="426" y="240"/>
                  </a:lnTo>
                  <a:lnTo>
                    <a:pt x="434" y="248"/>
                  </a:lnTo>
                  <a:lnTo>
                    <a:pt x="444" y="258"/>
                  </a:lnTo>
                  <a:lnTo>
                    <a:pt x="596" y="116"/>
                  </a:lnTo>
                  <a:close/>
                  <a:moveTo>
                    <a:pt x="394" y="220"/>
                  </a:moveTo>
                  <a:lnTo>
                    <a:pt x="394" y="220"/>
                  </a:lnTo>
                  <a:lnTo>
                    <a:pt x="408" y="228"/>
                  </a:lnTo>
                  <a:lnTo>
                    <a:pt x="420" y="236"/>
                  </a:lnTo>
                  <a:lnTo>
                    <a:pt x="528" y="56"/>
                  </a:lnTo>
                  <a:lnTo>
                    <a:pt x="528" y="56"/>
                  </a:lnTo>
                  <a:lnTo>
                    <a:pt x="514" y="48"/>
                  </a:lnTo>
                  <a:lnTo>
                    <a:pt x="500" y="40"/>
                  </a:lnTo>
                  <a:lnTo>
                    <a:pt x="394" y="220"/>
                  </a:lnTo>
                  <a:close/>
                  <a:moveTo>
                    <a:pt x="360" y="210"/>
                  </a:moveTo>
                  <a:lnTo>
                    <a:pt x="360" y="210"/>
                  </a:lnTo>
                  <a:lnTo>
                    <a:pt x="376" y="214"/>
                  </a:lnTo>
                  <a:lnTo>
                    <a:pt x="390" y="218"/>
                  </a:lnTo>
                  <a:lnTo>
                    <a:pt x="446" y="18"/>
                  </a:lnTo>
                  <a:lnTo>
                    <a:pt x="446" y="18"/>
                  </a:lnTo>
                  <a:lnTo>
                    <a:pt x="430" y="12"/>
                  </a:lnTo>
                  <a:lnTo>
                    <a:pt x="414" y="8"/>
                  </a:lnTo>
                  <a:lnTo>
                    <a:pt x="360" y="210"/>
                  </a:lnTo>
                  <a:close/>
                  <a:moveTo>
                    <a:pt x="358" y="0"/>
                  </a:moveTo>
                  <a:lnTo>
                    <a:pt x="358" y="0"/>
                  </a:lnTo>
                  <a:lnTo>
                    <a:pt x="340" y="0"/>
                  </a:lnTo>
                  <a:lnTo>
                    <a:pt x="340" y="0"/>
                  </a:lnTo>
                  <a:lnTo>
                    <a:pt x="324" y="0"/>
                  </a:lnTo>
                  <a:lnTo>
                    <a:pt x="326" y="210"/>
                  </a:lnTo>
                  <a:lnTo>
                    <a:pt x="326" y="210"/>
                  </a:lnTo>
                  <a:lnTo>
                    <a:pt x="340" y="208"/>
                  </a:lnTo>
                  <a:lnTo>
                    <a:pt x="340" y="208"/>
                  </a:lnTo>
                  <a:lnTo>
                    <a:pt x="356" y="210"/>
                  </a:lnTo>
                  <a:lnTo>
                    <a:pt x="358" y="0"/>
                  </a:lnTo>
                  <a:close/>
                  <a:moveTo>
                    <a:pt x="466" y="656"/>
                  </a:moveTo>
                  <a:lnTo>
                    <a:pt x="444" y="576"/>
                  </a:lnTo>
                  <a:lnTo>
                    <a:pt x="446" y="574"/>
                  </a:lnTo>
                  <a:lnTo>
                    <a:pt x="490" y="644"/>
                  </a:lnTo>
                  <a:lnTo>
                    <a:pt x="490" y="644"/>
                  </a:lnTo>
                  <a:lnTo>
                    <a:pt x="506" y="636"/>
                  </a:lnTo>
                  <a:lnTo>
                    <a:pt x="522" y="628"/>
                  </a:lnTo>
                  <a:lnTo>
                    <a:pt x="550" y="606"/>
                  </a:lnTo>
                  <a:lnTo>
                    <a:pt x="510" y="542"/>
                  </a:lnTo>
                  <a:lnTo>
                    <a:pt x="512" y="540"/>
                  </a:lnTo>
                  <a:lnTo>
                    <a:pt x="570" y="590"/>
                  </a:lnTo>
                  <a:lnTo>
                    <a:pt x="570" y="590"/>
                  </a:lnTo>
                  <a:lnTo>
                    <a:pt x="582" y="578"/>
                  </a:lnTo>
                  <a:lnTo>
                    <a:pt x="596" y="564"/>
                  </a:lnTo>
                  <a:lnTo>
                    <a:pt x="608" y="550"/>
                  </a:lnTo>
                  <a:lnTo>
                    <a:pt x="618" y="534"/>
                  </a:lnTo>
                  <a:lnTo>
                    <a:pt x="566" y="488"/>
                  </a:lnTo>
                  <a:lnTo>
                    <a:pt x="568" y="486"/>
                  </a:lnTo>
                  <a:lnTo>
                    <a:pt x="632" y="514"/>
                  </a:lnTo>
                  <a:lnTo>
                    <a:pt x="632" y="514"/>
                  </a:lnTo>
                  <a:lnTo>
                    <a:pt x="642" y="498"/>
                  </a:lnTo>
                  <a:lnTo>
                    <a:pt x="650" y="480"/>
                  </a:lnTo>
                  <a:lnTo>
                    <a:pt x="658" y="462"/>
                  </a:lnTo>
                  <a:lnTo>
                    <a:pt x="664" y="442"/>
                  </a:lnTo>
                  <a:lnTo>
                    <a:pt x="606" y="416"/>
                  </a:lnTo>
                  <a:lnTo>
                    <a:pt x="608" y="412"/>
                  </a:lnTo>
                  <a:lnTo>
                    <a:pt x="670" y="420"/>
                  </a:lnTo>
                  <a:lnTo>
                    <a:pt x="670" y="420"/>
                  </a:lnTo>
                  <a:lnTo>
                    <a:pt x="674" y="400"/>
                  </a:lnTo>
                  <a:lnTo>
                    <a:pt x="678" y="382"/>
                  </a:lnTo>
                  <a:lnTo>
                    <a:pt x="680" y="360"/>
                  </a:lnTo>
                  <a:lnTo>
                    <a:pt x="680" y="340"/>
                  </a:lnTo>
                  <a:lnTo>
                    <a:pt x="472" y="340"/>
                  </a:lnTo>
                  <a:lnTo>
                    <a:pt x="472" y="340"/>
                  </a:lnTo>
                  <a:lnTo>
                    <a:pt x="470" y="354"/>
                  </a:lnTo>
                  <a:lnTo>
                    <a:pt x="468" y="366"/>
                  </a:lnTo>
                  <a:lnTo>
                    <a:pt x="466" y="378"/>
                  </a:lnTo>
                  <a:lnTo>
                    <a:pt x="462" y="390"/>
                  </a:lnTo>
                  <a:lnTo>
                    <a:pt x="456" y="402"/>
                  </a:lnTo>
                  <a:lnTo>
                    <a:pt x="450" y="412"/>
                  </a:lnTo>
                  <a:lnTo>
                    <a:pt x="434" y="432"/>
                  </a:lnTo>
                  <a:lnTo>
                    <a:pt x="414" y="448"/>
                  </a:lnTo>
                  <a:lnTo>
                    <a:pt x="404" y="454"/>
                  </a:lnTo>
                  <a:lnTo>
                    <a:pt x="392" y="460"/>
                  </a:lnTo>
                  <a:lnTo>
                    <a:pt x="380" y="464"/>
                  </a:lnTo>
                  <a:lnTo>
                    <a:pt x="368" y="468"/>
                  </a:lnTo>
                  <a:lnTo>
                    <a:pt x="354" y="470"/>
                  </a:lnTo>
                  <a:lnTo>
                    <a:pt x="340" y="470"/>
                  </a:lnTo>
                  <a:lnTo>
                    <a:pt x="340" y="470"/>
                  </a:lnTo>
                  <a:lnTo>
                    <a:pt x="328" y="470"/>
                  </a:lnTo>
                  <a:lnTo>
                    <a:pt x="314" y="468"/>
                  </a:lnTo>
                  <a:lnTo>
                    <a:pt x="302" y="464"/>
                  </a:lnTo>
                  <a:lnTo>
                    <a:pt x="290" y="460"/>
                  </a:lnTo>
                  <a:lnTo>
                    <a:pt x="278" y="454"/>
                  </a:lnTo>
                  <a:lnTo>
                    <a:pt x="268" y="448"/>
                  </a:lnTo>
                  <a:lnTo>
                    <a:pt x="258" y="440"/>
                  </a:lnTo>
                  <a:lnTo>
                    <a:pt x="248" y="432"/>
                  </a:lnTo>
                  <a:lnTo>
                    <a:pt x="240" y="422"/>
                  </a:lnTo>
                  <a:lnTo>
                    <a:pt x="232" y="412"/>
                  </a:lnTo>
                  <a:lnTo>
                    <a:pt x="226" y="402"/>
                  </a:lnTo>
                  <a:lnTo>
                    <a:pt x="220" y="390"/>
                  </a:lnTo>
                  <a:lnTo>
                    <a:pt x="216" y="378"/>
                  </a:lnTo>
                  <a:lnTo>
                    <a:pt x="212" y="366"/>
                  </a:lnTo>
                  <a:lnTo>
                    <a:pt x="210" y="352"/>
                  </a:lnTo>
                  <a:lnTo>
                    <a:pt x="210" y="340"/>
                  </a:lnTo>
                  <a:lnTo>
                    <a:pt x="210" y="340"/>
                  </a:lnTo>
                  <a:lnTo>
                    <a:pt x="212" y="316"/>
                  </a:lnTo>
                  <a:lnTo>
                    <a:pt x="218" y="292"/>
                  </a:lnTo>
                  <a:lnTo>
                    <a:pt x="230" y="272"/>
                  </a:lnTo>
                  <a:lnTo>
                    <a:pt x="242" y="254"/>
                  </a:lnTo>
                  <a:lnTo>
                    <a:pt x="260" y="238"/>
                  </a:lnTo>
                  <a:lnTo>
                    <a:pt x="278" y="224"/>
                  </a:lnTo>
                  <a:lnTo>
                    <a:pt x="300" y="216"/>
                  </a:lnTo>
                  <a:lnTo>
                    <a:pt x="322" y="210"/>
                  </a:lnTo>
                  <a:lnTo>
                    <a:pt x="270" y="8"/>
                  </a:lnTo>
                  <a:lnTo>
                    <a:pt x="270" y="8"/>
                  </a:lnTo>
                  <a:lnTo>
                    <a:pt x="252" y="12"/>
                  </a:lnTo>
                  <a:lnTo>
                    <a:pt x="234" y="18"/>
                  </a:lnTo>
                  <a:lnTo>
                    <a:pt x="286" y="206"/>
                  </a:lnTo>
                  <a:lnTo>
                    <a:pt x="284" y="208"/>
                  </a:lnTo>
                  <a:lnTo>
                    <a:pt x="186" y="38"/>
                  </a:lnTo>
                  <a:lnTo>
                    <a:pt x="186" y="38"/>
                  </a:lnTo>
                  <a:lnTo>
                    <a:pt x="168" y="46"/>
                  </a:lnTo>
                  <a:lnTo>
                    <a:pt x="152" y="58"/>
                  </a:lnTo>
                  <a:lnTo>
                    <a:pt x="248" y="216"/>
                  </a:lnTo>
                  <a:lnTo>
                    <a:pt x="246" y="218"/>
                  </a:lnTo>
                  <a:lnTo>
                    <a:pt x="114" y="88"/>
                  </a:lnTo>
                  <a:lnTo>
                    <a:pt x="114" y="88"/>
                  </a:lnTo>
                  <a:lnTo>
                    <a:pt x="98" y="100"/>
                  </a:lnTo>
                  <a:lnTo>
                    <a:pt x="84" y="116"/>
                  </a:lnTo>
                  <a:lnTo>
                    <a:pt x="212" y="238"/>
                  </a:lnTo>
                  <a:lnTo>
                    <a:pt x="210" y="240"/>
                  </a:lnTo>
                  <a:lnTo>
                    <a:pt x="58" y="152"/>
                  </a:lnTo>
                  <a:lnTo>
                    <a:pt x="58" y="152"/>
                  </a:lnTo>
                  <a:lnTo>
                    <a:pt x="46" y="170"/>
                  </a:lnTo>
                  <a:lnTo>
                    <a:pt x="36" y="190"/>
                  </a:lnTo>
                  <a:lnTo>
                    <a:pt x="182" y="270"/>
                  </a:lnTo>
                  <a:lnTo>
                    <a:pt x="180" y="274"/>
                  </a:lnTo>
                  <a:lnTo>
                    <a:pt x="20" y="228"/>
                  </a:lnTo>
                  <a:lnTo>
                    <a:pt x="20" y="228"/>
                  </a:lnTo>
                  <a:lnTo>
                    <a:pt x="12" y="252"/>
                  </a:lnTo>
                  <a:lnTo>
                    <a:pt x="6" y="274"/>
                  </a:lnTo>
                  <a:lnTo>
                    <a:pt x="160" y="312"/>
                  </a:lnTo>
                  <a:lnTo>
                    <a:pt x="160" y="314"/>
                  </a:lnTo>
                  <a:lnTo>
                    <a:pt x="2" y="314"/>
                  </a:lnTo>
                  <a:lnTo>
                    <a:pt x="2" y="314"/>
                  </a:lnTo>
                  <a:lnTo>
                    <a:pt x="0" y="340"/>
                  </a:lnTo>
                  <a:lnTo>
                    <a:pt x="0" y="340"/>
                  </a:lnTo>
                  <a:lnTo>
                    <a:pt x="2" y="364"/>
                  </a:lnTo>
                  <a:lnTo>
                    <a:pt x="150" y="362"/>
                  </a:lnTo>
                  <a:lnTo>
                    <a:pt x="150" y="366"/>
                  </a:lnTo>
                  <a:lnTo>
                    <a:pt x="6" y="402"/>
                  </a:lnTo>
                  <a:lnTo>
                    <a:pt x="6" y="402"/>
                  </a:lnTo>
                  <a:lnTo>
                    <a:pt x="12" y="428"/>
                  </a:lnTo>
                  <a:lnTo>
                    <a:pt x="20" y="452"/>
                  </a:lnTo>
                  <a:lnTo>
                    <a:pt x="154" y="414"/>
                  </a:lnTo>
                  <a:lnTo>
                    <a:pt x="154" y="418"/>
                  </a:lnTo>
                  <a:lnTo>
                    <a:pt x="32" y="484"/>
                  </a:lnTo>
                  <a:lnTo>
                    <a:pt x="32" y="484"/>
                  </a:lnTo>
                  <a:lnTo>
                    <a:pt x="46" y="508"/>
                  </a:lnTo>
                  <a:lnTo>
                    <a:pt x="60" y="532"/>
                  </a:lnTo>
                  <a:lnTo>
                    <a:pt x="170" y="468"/>
                  </a:lnTo>
                  <a:lnTo>
                    <a:pt x="172" y="470"/>
                  </a:lnTo>
                  <a:lnTo>
                    <a:pt x="80" y="558"/>
                  </a:lnTo>
                  <a:lnTo>
                    <a:pt x="80" y="558"/>
                  </a:lnTo>
                  <a:lnTo>
                    <a:pt x="98" y="580"/>
                  </a:lnTo>
                  <a:lnTo>
                    <a:pt x="120" y="598"/>
                  </a:lnTo>
                  <a:lnTo>
                    <a:pt x="202" y="516"/>
                  </a:lnTo>
                  <a:lnTo>
                    <a:pt x="204" y="518"/>
                  </a:lnTo>
                  <a:lnTo>
                    <a:pt x="146" y="618"/>
                  </a:lnTo>
                  <a:lnTo>
                    <a:pt x="146" y="618"/>
                  </a:lnTo>
                  <a:lnTo>
                    <a:pt x="170" y="634"/>
                  </a:lnTo>
                  <a:lnTo>
                    <a:pt x="196" y="648"/>
                  </a:lnTo>
                  <a:lnTo>
                    <a:pt x="248" y="556"/>
                  </a:lnTo>
                  <a:lnTo>
                    <a:pt x="252" y="558"/>
                  </a:lnTo>
                  <a:lnTo>
                    <a:pt x="224" y="660"/>
                  </a:lnTo>
                  <a:lnTo>
                    <a:pt x="224" y="660"/>
                  </a:lnTo>
                  <a:lnTo>
                    <a:pt x="252" y="668"/>
                  </a:lnTo>
                  <a:lnTo>
                    <a:pt x="282" y="674"/>
                  </a:lnTo>
                  <a:lnTo>
                    <a:pt x="308" y="580"/>
                  </a:lnTo>
                  <a:lnTo>
                    <a:pt x="310" y="580"/>
                  </a:lnTo>
                  <a:lnTo>
                    <a:pt x="312" y="678"/>
                  </a:lnTo>
                  <a:lnTo>
                    <a:pt x="312" y="678"/>
                  </a:lnTo>
                  <a:lnTo>
                    <a:pt x="340" y="680"/>
                  </a:lnTo>
                  <a:lnTo>
                    <a:pt x="340" y="680"/>
                  </a:lnTo>
                  <a:lnTo>
                    <a:pt x="374" y="678"/>
                  </a:lnTo>
                  <a:lnTo>
                    <a:pt x="374" y="588"/>
                  </a:lnTo>
                  <a:lnTo>
                    <a:pt x="378" y="588"/>
                  </a:lnTo>
                  <a:lnTo>
                    <a:pt x="402" y="674"/>
                  </a:lnTo>
                  <a:lnTo>
                    <a:pt x="402" y="674"/>
                  </a:lnTo>
                  <a:lnTo>
                    <a:pt x="436" y="666"/>
                  </a:lnTo>
                  <a:lnTo>
                    <a:pt x="466" y="65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84"/>
            <p:cNvSpPr>
              <a:spLocks/>
            </p:cNvSpPr>
            <p:nvPr/>
          </p:nvSpPr>
          <p:spPr bwMode="auto">
            <a:xfrm>
              <a:off x="739775" y="3822700"/>
              <a:ext cx="327025" cy="111125"/>
            </a:xfrm>
            <a:custGeom>
              <a:avLst/>
              <a:gdLst/>
              <a:ahLst/>
              <a:cxnLst>
                <a:cxn ang="0">
                  <a:pos x="4" y="70"/>
                </a:cxn>
                <a:cxn ang="0">
                  <a:pos x="4" y="70"/>
                </a:cxn>
                <a:cxn ang="0">
                  <a:pos x="0" y="52"/>
                </a:cxn>
                <a:cxn ang="0">
                  <a:pos x="202" y="0"/>
                </a:cxn>
                <a:cxn ang="0">
                  <a:pos x="202" y="0"/>
                </a:cxn>
                <a:cxn ang="0">
                  <a:pos x="206" y="22"/>
                </a:cxn>
                <a:cxn ang="0">
                  <a:pos x="4" y="70"/>
                </a:cxn>
              </a:cxnLst>
              <a:rect l="0" t="0" r="r" b="b"/>
              <a:pathLst>
                <a:path w="206" h="70">
                  <a:moveTo>
                    <a:pt x="4" y="70"/>
                  </a:moveTo>
                  <a:lnTo>
                    <a:pt x="4" y="70"/>
                  </a:lnTo>
                  <a:lnTo>
                    <a:pt x="0" y="52"/>
                  </a:lnTo>
                  <a:lnTo>
                    <a:pt x="202" y="0"/>
                  </a:lnTo>
                  <a:lnTo>
                    <a:pt x="202" y="0"/>
                  </a:lnTo>
                  <a:lnTo>
                    <a:pt x="206" y="22"/>
                  </a:lnTo>
                  <a:lnTo>
                    <a:pt x="4" y="70"/>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85"/>
            <p:cNvSpPr>
              <a:spLocks/>
            </p:cNvSpPr>
            <p:nvPr/>
          </p:nvSpPr>
          <p:spPr bwMode="auto">
            <a:xfrm>
              <a:off x="717550" y="3692525"/>
              <a:ext cx="304800" cy="193675"/>
            </a:xfrm>
            <a:custGeom>
              <a:avLst/>
              <a:gdLst/>
              <a:ahLst/>
              <a:cxnLst>
                <a:cxn ang="0">
                  <a:pos x="0" y="104"/>
                </a:cxn>
                <a:cxn ang="0">
                  <a:pos x="0" y="104"/>
                </a:cxn>
                <a:cxn ang="0">
                  <a:pos x="8" y="122"/>
                </a:cxn>
                <a:cxn ang="0">
                  <a:pos x="192" y="22"/>
                </a:cxn>
                <a:cxn ang="0">
                  <a:pos x="192" y="22"/>
                </a:cxn>
                <a:cxn ang="0">
                  <a:pos x="180" y="0"/>
                </a:cxn>
                <a:cxn ang="0">
                  <a:pos x="0" y="104"/>
                </a:cxn>
              </a:cxnLst>
              <a:rect l="0" t="0" r="r" b="b"/>
              <a:pathLst>
                <a:path w="192" h="122">
                  <a:moveTo>
                    <a:pt x="0" y="104"/>
                  </a:moveTo>
                  <a:lnTo>
                    <a:pt x="0" y="104"/>
                  </a:lnTo>
                  <a:lnTo>
                    <a:pt x="8" y="122"/>
                  </a:lnTo>
                  <a:lnTo>
                    <a:pt x="192" y="22"/>
                  </a:lnTo>
                  <a:lnTo>
                    <a:pt x="192" y="22"/>
                  </a:lnTo>
                  <a:lnTo>
                    <a:pt x="180" y="0"/>
                  </a:lnTo>
                  <a:lnTo>
                    <a:pt x="0" y="104"/>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86"/>
            <p:cNvSpPr>
              <a:spLocks/>
            </p:cNvSpPr>
            <p:nvPr/>
          </p:nvSpPr>
          <p:spPr bwMode="auto">
            <a:xfrm>
              <a:off x="676275" y="3578225"/>
              <a:ext cx="269875" cy="260350"/>
            </a:xfrm>
            <a:custGeom>
              <a:avLst/>
              <a:gdLst/>
              <a:ahLst/>
              <a:cxnLst>
                <a:cxn ang="0">
                  <a:pos x="170" y="22"/>
                </a:cxn>
                <a:cxn ang="0">
                  <a:pos x="170" y="22"/>
                </a:cxn>
                <a:cxn ang="0">
                  <a:pos x="160" y="10"/>
                </a:cxn>
                <a:cxn ang="0">
                  <a:pos x="148" y="0"/>
                </a:cxn>
                <a:cxn ang="0">
                  <a:pos x="0" y="146"/>
                </a:cxn>
                <a:cxn ang="0">
                  <a:pos x="0" y="146"/>
                </a:cxn>
                <a:cxn ang="0">
                  <a:pos x="8" y="154"/>
                </a:cxn>
                <a:cxn ang="0">
                  <a:pos x="18" y="164"/>
                </a:cxn>
                <a:cxn ang="0">
                  <a:pos x="170" y="22"/>
                </a:cxn>
              </a:cxnLst>
              <a:rect l="0" t="0" r="r" b="b"/>
              <a:pathLst>
                <a:path w="170" h="164">
                  <a:moveTo>
                    <a:pt x="170" y="22"/>
                  </a:moveTo>
                  <a:lnTo>
                    <a:pt x="170" y="22"/>
                  </a:lnTo>
                  <a:lnTo>
                    <a:pt x="160" y="10"/>
                  </a:lnTo>
                  <a:lnTo>
                    <a:pt x="148" y="0"/>
                  </a:lnTo>
                  <a:lnTo>
                    <a:pt x="0" y="146"/>
                  </a:lnTo>
                  <a:lnTo>
                    <a:pt x="0" y="146"/>
                  </a:lnTo>
                  <a:lnTo>
                    <a:pt x="8" y="154"/>
                  </a:lnTo>
                  <a:lnTo>
                    <a:pt x="18" y="164"/>
                  </a:lnTo>
                  <a:lnTo>
                    <a:pt x="170" y="22"/>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87"/>
            <p:cNvSpPr>
              <a:spLocks/>
            </p:cNvSpPr>
            <p:nvPr/>
          </p:nvSpPr>
          <p:spPr bwMode="auto">
            <a:xfrm>
              <a:off x="625475" y="3492500"/>
              <a:ext cx="212725" cy="311150"/>
            </a:xfrm>
            <a:custGeom>
              <a:avLst/>
              <a:gdLst/>
              <a:ahLst/>
              <a:cxnLst>
                <a:cxn ang="0">
                  <a:pos x="0" y="180"/>
                </a:cxn>
                <a:cxn ang="0">
                  <a:pos x="0" y="180"/>
                </a:cxn>
                <a:cxn ang="0">
                  <a:pos x="14" y="188"/>
                </a:cxn>
                <a:cxn ang="0">
                  <a:pos x="26" y="196"/>
                </a:cxn>
                <a:cxn ang="0">
                  <a:pos x="134" y="16"/>
                </a:cxn>
                <a:cxn ang="0">
                  <a:pos x="134" y="16"/>
                </a:cxn>
                <a:cxn ang="0">
                  <a:pos x="120" y="8"/>
                </a:cxn>
                <a:cxn ang="0">
                  <a:pos x="106" y="0"/>
                </a:cxn>
                <a:cxn ang="0">
                  <a:pos x="0" y="180"/>
                </a:cxn>
              </a:cxnLst>
              <a:rect l="0" t="0" r="r" b="b"/>
              <a:pathLst>
                <a:path w="134" h="196">
                  <a:moveTo>
                    <a:pt x="0" y="180"/>
                  </a:moveTo>
                  <a:lnTo>
                    <a:pt x="0" y="180"/>
                  </a:lnTo>
                  <a:lnTo>
                    <a:pt x="14" y="188"/>
                  </a:lnTo>
                  <a:lnTo>
                    <a:pt x="26" y="196"/>
                  </a:lnTo>
                  <a:lnTo>
                    <a:pt x="134" y="16"/>
                  </a:lnTo>
                  <a:lnTo>
                    <a:pt x="134" y="16"/>
                  </a:lnTo>
                  <a:lnTo>
                    <a:pt x="120" y="8"/>
                  </a:lnTo>
                  <a:lnTo>
                    <a:pt x="106" y="0"/>
                  </a:lnTo>
                  <a:lnTo>
                    <a:pt x="0" y="180"/>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88"/>
            <p:cNvSpPr>
              <a:spLocks/>
            </p:cNvSpPr>
            <p:nvPr/>
          </p:nvSpPr>
          <p:spPr bwMode="auto">
            <a:xfrm>
              <a:off x="571500" y="3441700"/>
              <a:ext cx="136525" cy="333375"/>
            </a:xfrm>
            <a:custGeom>
              <a:avLst/>
              <a:gdLst/>
              <a:ahLst/>
              <a:cxnLst>
                <a:cxn ang="0">
                  <a:pos x="0" y="202"/>
                </a:cxn>
                <a:cxn ang="0">
                  <a:pos x="0" y="202"/>
                </a:cxn>
                <a:cxn ang="0">
                  <a:pos x="16" y="206"/>
                </a:cxn>
                <a:cxn ang="0">
                  <a:pos x="30" y="210"/>
                </a:cxn>
                <a:cxn ang="0">
                  <a:pos x="86" y="10"/>
                </a:cxn>
                <a:cxn ang="0">
                  <a:pos x="86" y="10"/>
                </a:cxn>
                <a:cxn ang="0">
                  <a:pos x="70" y="4"/>
                </a:cxn>
                <a:cxn ang="0">
                  <a:pos x="54" y="0"/>
                </a:cxn>
                <a:cxn ang="0">
                  <a:pos x="0" y="202"/>
                </a:cxn>
              </a:cxnLst>
              <a:rect l="0" t="0" r="r" b="b"/>
              <a:pathLst>
                <a:path w="86" h="210">
                  <a:moveTo>
                    <a:pt x="0" y="202"/>
                  </a:moveTo>
                  <a:lnTo>
                    <a:pt x="0" y="202"/>
                  </a:lnTo>
                  <a:lnTo>
                    <a:pt x="16" y="206"/>
                  </a:lnTo>
                  <a:lnTo>
                    <a:pt x="30" y="210"/>
                  </a:lnTo>
                  <a:lnTo>
                    <a:pt x="86" y="10"/>
                  </a:lnTo>
                  <a:lnTo>
                    <a:pt x="86" y="10"/>
                  </a:lnTo>
                  <a:lnTo>
                    <a:pt x="70" y="4"/>
                  </a:lnTo>
                  <a:lnTo>
                    <a:pt x="54" y="0"/>
                  </a:lnTo>
                  <a:lnTo>
                    <a:pt x="0" y="202"/>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89"/>
            <p:cNvSpPr>
              <a:spLocks/>
            </p:cNvSpPr>
            <p:nvPr/>
          </p:nvSpPr>
          <p:spPr bwMode="auto">
            <a:xfrm>
              <a:off x="514350" y="3429000"/>
              <a:ext cx="53975" cy="333375"/>
            </a:xfrm>
            <a:custGeom>
              <a:avLst/>
              <a:gdLst/>
              <a:ahLst/>
              <a:cxnLst>
                <a:cxn ang="0">
                  <a:pos x="34" y="0"/>
                </a:cxn>
                <a:cxn ang="0">
                  <a:pos x="34" y="0"/>
                </a:cxn>
                <a:cxn ang="0">
                  <a:pos x="16" y="0"/>
                </a:cxn>
                <a:cxn ang="0">
                  <a:pos x="16" y="0"/>
                </a:cxn>
                <a:cxn ang="0">
                  <a:pos x="0" y="0"/>
                </a:cxn>
                <a:cxn ang="0">
                  <a:pos x="2" y="210"/>
                </a:cxn>
                <a:cxn ang="0">
                  <a:pos x="2" y="210"/>
                </a:cxn>
                <a:cxn ang="0">
                  <a:pos x="16" y="208"/>
                </a:cxn>
                <a:cxn ang="0">
                  <a:pos x="16" y="208"/>
                </a:cxn>
                <a:cxn ang="0">
                  <a:pos x="32" y="210"/>
                </a:cxn>
                <a:cxn ang="0">
                  <a:pos x="34" y="0"/>
                </a:cxn>
              </a:cxnLst>
              <a:rect l="0" t="0" r="r" b="b"/>
              <a:pathLst>
                <a:path w="34" h="210">
                  <a:moveTo>
                    <a:pt x="34" y="0"/>
                  </a:moveTo>
                  <a:lnTo>
                    <a:pt x="34" y="0"/>
                  </a:lnTo>
                  <a:lnTo>
                    <a:pt x="16" y="0"/>
                  </a:lnTo>
                  <a:lnTo>
                    <a:pt x="16" y="0"/>
                  </a:lnTo>
                  <a:lnTo>
                    <a:pt x="0" y="0"/>
                  </a:lnTo>
                  <a:lnTo>
                    <a:pt x="2" y="210"/>
                  </a:lnTo>
                  <a:lnTo>
                    <a:pt x="2" y="210"/>
                  </a:lnTo>
                  <a:lnTo>
                    <a:pt x="16" y="208"/>
                  </a:lnTo>
                  <a:lnTo>
                    <a:pt x="16" y="208"/>
                  </a:lnTo>
                  <a:lnTo>
                    <a:pt x="32" y="210"/>
                  </a:lnTo>
                  <a:lnTo>
                    <a:pt x="34" y="0"/>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90"/>
            <p:cNvSpPr>
              <a:spLocks/>
            </p:cNvSpPr>
            <p:nvPr/>
          </p:nvSpPr>
          <p:spPr bwMode="auto">
            <a:xfrm>
              <a:off x="0" y="3441700"/>
              <a:ext cx="1079500" cy="1066800"/>
            </a:xfrm>
            <a:custGeom>
              <a:avLst/>
              <a:gdLst/>
              <a:ahLst/>
              <a:cxnLst>
                <a:cxn ang="0">
                  <a:pos x="446" y="566"/>
                </a:cxn>
                <a:cxn ang="0">
                  <a:pos x="506" y="628"/>
                </a:cxn>
                <a:cxn ang="0">
                  <a:pos x="510" y="534"/>
                </a:cxn>
                <a:cxn ang="0">
                  <a:pos x="570" y="582"/>
                </a:cxn>
                <a:cxn ang="0">
                  <a:pos x="608" y="542"/>
                </a:cxn>
                <a:cxn ang="0">
                  <a:pos x="568" y="478"/>
                </a:cxn>
                <a:cxn ang="0">
                  <a:pos x="642" y="490"/>
                </a:cxn>
                <a:cxn ang="0">
                  <a:pos x="664" y="434"/>
                </a:cxn>
                <a:cxn ang="0">
                  <a:pos x="670" y="412"/>
                </a:cxn>
                <a:cxn ang="0">
                  <a:pos x="678" y="374"/>
                </a:cxn>
                <a:cxn ang="0">
                  <a:pos x="472" y="332"/>
                </a:cxn>
                <a:cxn ang="0">
                  <a:pos x="468" y="358"/>
                </a:cxn>
                <a:cxn ang="0">
                  <a:pos x="456" y="394"/>
                </a:cxn>
                <a:cxn ang="0">
                  <a:pos x="414" y="440"/>
                </a:cxn>
                <a:cxn ang="0">
                  <a:pos x="380" y="456"/>
                </a:cxn>
                <a:cxn ang="0">
                  <a:pos x="340" y="462"/>
                </a:cxn>
                <a:cxn ang="0">
                  <a:pos x="314" y="460"/>
                </a:cxn>
                <a:cxn ang="0">
                  <a:pos x="278" y="446"/>
                </a:cxn>
                <a:cxn ang="0">
                  <a:pos x="248" y="424"/>
                </a:cxn>
                <a:cxn ang="0">
                  <a:pos x="226" y="394"/>
                </a:cxn>
                <a:cxn ang="0">
                  <a:pos x="212" y="358"/>
                </a:cxn>
                <a:cxn ang="0">
                  <a:pos x="210" y="332"/>
                </a:cxn>
                <a:cxn ang="0">
                  <a:pos x="230" y="264"/>
                </a:cxn>
                <a:cxn ang="0">
                  <a:pos x="278" y="216"/>
                </a:cxn>
                <a:cxn ang="0">
                  <a:pos x="270" y="0"/>
                </a:cxn>
                <a:cxn ang="0">
                  <a:pos x="234" y="10"/>
                </a:cxn>
                <a:cxn ang="0">
                  <a:pos x="186" y="30"/>
                </a:cxn>
                <a:cxn ang="0">
                  <a:pos x="152" y="50"/>
                </a:cxn>
                <a:cxn ang="0">
                  <a:pos x="114" y="80"/>
                </a:cxn>
                <a:cxn ang="0">
                  <a:pos x="84" y="108"/>
                </a:cxn>
                <a:cxn ang="0">
                  <a:pos x="58" y="144"/>
                </a:cxn>
                <a:cxn ang="0">
                  <a:pos x="36" y="182"/>
                </a:cxn>
                <a:cxn ang="0">
                  <a:pos x="20" y="220"/>
                </a:cxn>
                <a:cxn ang="0">
                  <a:pos x="6" y="266"/>
                </a:cxn>
                <a:cxn ang="0">
                  <a:pos x="2" y="306"/>
                </a:cxn>
                <a:cxn ang="0">
                  <a:pos x="0" y="332"/>
                </a:cxn>
                <a:cxn ang="0">
                  <a:pos x="150" y="358"/>
                </a:cxn>
                <a:cxn ang="0">
                  <a:pos x="12" y="420"/>
                </a:cxn>
                <a:cxn ang="0">
                  <a:pos x="154" y="410"/>
                </a:cxn>
                <a:cxn ang="0">
                  <a:pos x="46" y="500"/>
                </a:cxn>
                <a:cxn ang="0">
                  <a:pos x="172" y="462"/>
                </a:cxn>
                <a:cxn ang="0">
                  <a:pos x="98" y="572"/>
                </a:cxn>
                <a:cxn ang="0">
                  <a:pos x="204" y="510"/>
                </a:cxn>
                <a:cxn ang="0">
                  <a:pos x="170" y="626"/>
                </a:cxn>
                <a:cxn ang="0">
                  <a:pos x="252" y="550"/>
                </a:cxn>
                <a:cxn ang="0">
                  <a:pos x="252" y="660"/>
                </a:cxn>
                <a:cxn ang="0">
                  <a:pos x="310" y="572"/>
                </a:cxn>
                <a:cxn ang="0">
                  <a:pos x="340" y="672"/>
                </a:cxn>
                <a:cxn ang="0">
                  <a:pos x="374" y="580"/>
                </a:cxn>
                <a:cxn ang="0">
                  <a:pos x="402" y="666"/>
                </a:cxn>
              </a:cxnLst>
              <a:rect l="0" t="0" r="r" b="b"/>
              <a:pathLst>
                <a:path w="680" h="672">
                  <a:moveTo>
                    <a:pt x="466" y="648"/>
                  </a:moveTo>
                  <a:lnTo>
                    <a:pt x="444" y="568"/>
                  </a:lnTo>
                  <a:lnTo>
                    <a:pt x="446" y="566"/>
                  </a:lnTo>
                  <a:lnTo>
                    <a:pt x="490" y="636"/>
                  </a:lnTo>
                  <a:lnTo>
                    <a:pt x="490" y="636"/>
                  </a:lnTo>
                  <a:lnTo>
                    <a:pt x="506" y="628"/>
                  </a:lnTo>
                  <a:lnTo>
                    <a:pt x="522" y="620"/>
                  </a:lnTo>
                  <a:lnTo>
                    <a:pt x="550" y="598"/>
                  </a:lnTo>
                  <a:lnTo>
                    <a:pt x="510" y="534"/>
                  </a:lnTo>
                  <a:lnTo>
                    <a:pt x="512" y="532"/>
                  </a:lnTo>
                  <a:lnTo>
                    <a:pt x="570" y="582"/>
                  </a:lnTo>
                  <a:lnTo>
                    <a:pt x="570" y="582"/>
                  </a:lnTo>
                  <a:lnTo>
                    <a:pt x="582" y="570"/>
                  </a:lnTo>
                  <a:lnTo>
                    <a:pt x="596" y="556"/>
                  </a:lnTo>
                  <a:lnTo>
                    <a:pt x="608" y="542"/>
                  </a:lnTo>
                  <a:lnTo>
                    <a:pt x="618" y="526"/>
                  </a:lnTo>
                  <a:lnTo>
                    <a:pt x="566" y="480"/>
                  </a:lnTo>
                  <a:lnTo>
                    <a:pt x="568" y="478"/>
                  </a:lnTo>
                  <a:lnTo>
                    <a:pt x="632" y="506"/>
                  </a:lnTo>
                  <a:lnTo>
                    <a:pt x="632" y="506"/>
                  </a:lnTo>
                  <a:lnTo>
                    <a:pt x="642" y="490"/>
                  </a:lnTo>
                  <a:lnTo>
                    <a:pt x="650" y="472"/>
                  </a:lnTo>
                  <a:lnTo>
                    <a:pt x="658" y="454"/>
                  </a:lnTo>
                  <a:lnTo>
                    <a:pt x="664" y="434"/>
                  </a:lnTo>
                  <a:lnTo>
                    <a:pt x="606" y="408"/>
                  </a:lnTo>
                  <a:lnTo>
                    <a:pt x="608" y="404"/>
                  </a:lnTo>
                  <a:lnTo>
                    <a:pt x="670" y="412"/>
                  </a:lnTo>
                  <a:lnTo>
                    <a:pt x="670" y="412"/>
                  </a:lnTo>
                  <a:lnTo>
                    <a:pt x="674" y="392"/>
                  </a:lnTo>
                  <a:lnTo>
                    <a:pt x="678" y="374"/>
                  </a:lnTo>
                  <a:lnTo>
                    <a:pt x="680" y="352"/>
                  </a:lnTo>
                  <a:lnTo>
                    <a:pt x="680" y="332"/>
                  </a:lnTo>
                  <a:lnTo>
                    <a:pt x="472" y="332"/>
                  </a:lnTo>
                  <a:lnTo>
                    <a:pt x="472" y="332"/>
                  </a:lnTo>
                  <a:lnTo>
                    <a:pt x="470" y="346"/>
                  </a:lnTo>
                  <a:lnTo>
                    <a:pt x="468" y="358"/>
                  </a:lnTo>
                  <a:lnTo>
                    <a:pt x="466" y="370"/>
                  </a:lnTo>
                  <a:lnTo>
                    <a:pt x="462" y="382"/>
                  </a:lnTo>
                  <a:lnTo>
                    <a:pt x="456" y="394"/>
                  </a:lnTo>
                  <a:lnTo>
                    <a:pt x="450" y="404"/>
                  </a:lnTo>
                  <a:lnTo>
                    <a:pt x="434" y="424"/>
                  </a:lnTo>
                  <a:lnTo>
                    <a:pt x="414" y="440"/>
                  </a:lnTo>
                  <a:lnTo>
                    <a:pt x="404" y="446"/>
                  </a:lnTo>
                  <a:lnTo>
                    <a:pt x="392" y="452"/>
                  </a:lnTo>
                  <a:lnTo>
                    <a:pt x="380" y="456"/>
                  </a:lnTo>
                  <a:lnTo>
                    <a:pt x="368" y="460"/>
                  </a:lnTo>
                  <a:lnTo>
                    <a:pt x="354" y="462"/>
                  </a:lnTo>
                  <a:lnTo>
                    <a:pt x="340" y="462"/>
                  </a:lnTo>
                  <a:lnTo>
                    <a:pt x="340" y="462"/>
                  </a:lnTo>
                  <a:lnTo>
                    <a:pt x="328" y="462"/>
                  </a:lnTo>
                  <a:lnTo>
                    <a:pt x="314" y="460"/>
                  </a:lnTo>
                  <a:lnTo>
                    <a:pt x="302" y="456"/>
                  </a:lnTo>
                  <a:lnTo>
                    <a:pt x="290" y="452"/>
                  </a:lnTo>
                  <a:lnTo>
                    <a:pt x="278" y="446"/>
                  </a:lnTo>
                  <a:lnTo>
                    <a:pt x="268" y="440"/>
                  </a:lnTo>
                  <a:lnTo>
                    <a:pt x="258" y="432"/>
                  </a:lnTo>
                  <a:lnTo>
                    <a:pt x="248" y="424"/>
                  </a:lnTo>
                  <a:lnTo>
                    <a:pt x="240" y="414"/>
                  </a:lnTo>
                  <a:lnTo>
                    <a:pt x="232" y="404"/>
                  </a:lnTo>
                  <a:lnTo>
                    <a:pt x="226" y="394"/>
                  </a:lnTo>
                  <a:lnTo>
                    <a:pt x="220" y="382"/>
                  </a:lnTo>
                  <a:lnTo>
                    <a:pt x="216" y="370"/>
                  </a:lnTo>
                  <a:lnTo>
                    <a:pt x="212" y="358"/>
                  </a:lnTo>
                  <a:lnTo>
                    <a:pt x="210" y="344"/>
                  </a:lnTo>
                  <a:lnTo>
                    <a:pt x="210" y="332"/>
                  </a:lnTo>
                  <a:lnTo>
                    <a:pt x="210" y="332"/>
                  </a:lnTo>
                  <a:lnTo>
                    <a:pt x="212" y="308"/>
                  </a:lnTo>
                  <a:lnTo>
                    <a:pt x="218" y="284"/>
                  </a:lnTo>
                  <a:lnTo>
                    <a:pt x="230" y="264"/>
                  </a:lnTo>
                  <a:lnTo>
                    <a:pt x="242" y="246"/>
                  </a:lnTo>
                  <a:lnTo>
                    <a:pt x="260" y="230"/>
                  </a:lnTo>
                  <a:lnTo>
                    <a:pt x="278" y="216"/>
                  </a:lnTo>
                  <a:lnTo>
                    <a:pt x="300" y="208"/>
                  </a:lnTo>
                  <a:lnTo>
                    <a:pt x="322" y="202"/>
                  </a:lnTo>
                  <a:lnTo>
                    <a:pt x="270" y="0"/>
                  </a:lnTo>
                  <a:lnTo>
                    <a:pt x="270" y="0"/>
                  </a:lnTo>
                  <a:lnTo>
                    <a:pt x="252" y="4"/>
                  </a:lnTo>
                  <a:lnTo>
                    <a:pt x="234" y="10"/>
                  </a:lnTo>
                  <a:lnTo>
                    <a:pt x="286" y="198"/>
                  </a:lnTo>
                  <a:lnTo>
                    <a:pt x="284" y="200"/>
                  </a:lnTo>
                  <a:lnTo>
                    <a:pt x="186" y="30"/>
                  </a:lnTo>
                  <a:lnTo>
                    <a:pt x="186" y="30"/>
                  </a:lnTo>
                  <a:lnTo>
                    <a:pt x="168" y="38"/>
                  </a:lnTo>
                  <a:lnTo>
                    <a:pt x="152" y="50"/>
                  </a:lnTo>
                  <a:lnTo>
                    <a:pt x="248" y="208"/>
                  </a:lnTo>
                  <a:lnTo>
                    <a:pt x="246" y="210"/>
                  </a:lnTo>
                  <a:lnTo>
                    <a:pt x="114" y="80"/>
                  </a:lnTo>
                  <a:lnTo>
                    <a:pt x="114" y="80"/>
                  </a:lnTo>
                  <a:lnTo>
                    <a:pt x="98" y="92"/>
                  </a:lnTo>
                  <a:lnTo>
                    <a:pt x="84" y="108"/>
                  </a:lnTo>
                  <a:lnTo>
                    <a:pt x="212" y="230"/>
                  </a:lnTo>
                  <a:lnTo>
                    <a:pt x="210" y="232"/>
                  </a:lnTo>
                  <a:lnTo>
                    <a:pt x="58" y="144"/>
                  </a:lnTo>
                  <a:lnTo>
                    <a:pt x="58" y="144"/>
                  </a:lnTo>
                  <a:lnTo>
                    <a:pt x="46" y="162"/>
                  </a:lnTo>
                  <a:lnTo>
                    <a:pt x="36" y="182"/>
                  </a:lnTo>
                  <a:lnTo>
                    <a:pt x="182" y="262"/>
                  </a:lnTo>
                  <a:lnTo>
                    <a:pt x="180" y="266"/>
                  </a:lnTo>
                  <a:lnTo>
                    <a:pt x="20" y="220"/>
                  </a:lnTo>
                  <a:lnTo>
                    <a:pt x="20" y="220"/>
                  </a:lnTo>
                  <a:lnTo>
                    <a:pt x="12" y="244"/>
                  </a:lnTo>
                  <a:lnTo>
                    <a:pt x="6" y="266"/>
                  </a:lnTo>
                  <a:lnTo>
                    <a:pt x="160" y="304"/>
                  </a:lnTo>
                  <a:lnTo>
                    <a:pt x="160" y="306"/>
                  </a:lnTo>
                  <a:lnTo>
                    <a:pt x="2" y="306"/>
                  </a:lnTo>
                  <a:lnTo>
                    <a:pt x="2" y="306"/>
                  </a:lnTo>
                  <a:lnTo>
                    <a:pt x="0" y="332"/>
                  </a:lnTo>
                  <a:lnTo>
                    <a:pt x="0" y="332"/>
                  </a:lnTo>
                  <a:lnTo>
                    <a:pt x="2" y="356"/>
                  </a:lnTo>
                  <a:lnTo>
                    <a:pt x="150" y="354"/>
                  </a:lnTo>
                  <a:lnTo>
                    <a:pt x="150" y="358"/>
                  </a:lnTo>
                  <a:lnTo>
                    <a:pt x="6" y="394"/>
                  </a:lnTo>
                  <a:lnTo>
                    <a:pt x="6" y="394"/>
                  </a:lnTo>
                  <a:lnTo>
                    <a:pt x="12" y="420"/>
                  </a:lnTo>
                  <a:lnTo>
                    <a:pt x="20" y="444"/>
                  </a:lnTo>
                  <a:lnTo>
                    <a:pt x="154" y="406"/>
                  </a:lnTo>
                  <a:lnTo>
                    <a:pt x="154" y="410"/>
                  </a:lnTo>
                  <a:lnTo>
                    <a:pt x="32" y="476"/>
                  </a:lnTo>
                  <a:lnTo>
                    <a:pt x="32" y="476"/>
                  </a:lnTo>
                  <a:lnTo>
                    <a:pt x="46" y="500"/>
                  </a:lnTo>
                  <a:lnTo>
                    <a:pt x="60" y="524"/>
                  </a:lnTo>
                  <a:lnTo>
                    <a:pt x="170" y="460"/>
                  </a:lnTo>
                  <a:lnTo>
                    <a:pt x="172" y="462"/>
                  </a:lnTo>
                  <a:lnTo>
                    <a:pt x="80" y="550"/>
                  </a:lnTo>
                  <a:lnTo>
                    <a:pt x="80" y="550"/>
                  </a:lnTo>
                  <a:lnTo>
                    <a:pt x="98" y="572"/>
                  </a:lnTo>
                  <a:lnTo>
                    <a:pt x="120" y="590"/>
                  </a:lnTo>
                  <a:lnTo>
                    <a:pt x="202" y="508"/>
                  </a:lnTo>
                  <a:lnTo>
                    <a:pt x="204" y="510"/>
                  </a:lnTo>
                  <a:lnTo>
                    <a:pt x="146" y="610"/>
                  </a:lnTo>
                  <a:lnTo>
                    <a:pt x="146" y="610"/>
                  </a:lnTo>
                  <a:lnTo>
                    <a:pt x="170" y="626"/>
                  </a:lnTo>
                  <a:lnTo>
                    <a:pt x="196" y="640"/>
                  </a:lnTo>
                  <a:lnTo>
                    <a:pt x="248" y="548"/>
                  </a:lnTo>
                  <a:lnTo>
                    <a:pt x="252" y="550"/>
                  </a:lnTo>
                  <a:lnTo>
                    <a:pt x="224" y="652"/>
                  </a:lnTo>
                  <a:lnTo>
                    <a:pt x="224" y="652"/>
                  </a:lnTo>
                  <a:lnTo>
                    <a:pt x="252" y="660"/>
                  </a:lnTo>
                  <a:lnTo>
                    <a:pt x="282" y="666"/>
                  </a:lnTo>
                  <a:lnTo>
                    <a:pt x="308" y="572"/>
                  </a:lnTo>
                  <a:lnTo>
                    <a:pt x="310" y="572"/>
                  </a:lnTo>
                  <a:lnTo>
                    <a:pt x="312" y="670"/>
                  </a:lnTo>
                  <a:lnTo>
                    <a:pt x="312" y="670"/>
                  </a:lnTo>
                  <a:lnTo>
                    <a:pt x="340" y="672"/>
                  </a:lnTo>
                  <a:lnTo>
                    <a:pt x="340" y="672"/>
                  </a:lnTo>
                  <a:lnTo>
                    <a:pt x="374" y="670"/>
                  </a:lnTo>
                  <a:lnTo>
                    <a:pt x="374" y="580"/>
                  </a:lnTo>
                  <a:lnTo>
                    <a:pt x="378" y="580"/>
                  </a:lnTo>
                  <a:lnTo>
                    <a:pt x="402" y="666"/>
                  </a:lnTo>
                  <a:lnTo>
                    <a:pt x="402" y="666"/>
                  </a:lnTo>
                  <a:lnTo>
                    <a:pt x="436" y="658"/>
                  </a:lnTo>
                  <a:lnTo>
                    <a:pt x="466" y="648"/>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10312" y="338328"/>
            <a:ext cx="8558784" cy="563562"/>
          </a:xfrm>
          <a:prstGeom prst="rect">
            <a:avLst/>
          </a:prstGeom>
        </p:spPr>
        <p:txBody>
          <a:bodyPr/>
          <a:lstStyle>
            <a:lvl1pPr>
              <a:defRPr>
                <a:solidFill>
                  <a:schemeClr val="tx1"/>
                </a:solidFill>
              </a:defRPr>
            </a:lvl1pPr>
          </a:lstStyle>
          <a:p>
            <a:r>
              <a:rPr lang="en-US" dirty="0" smtClean="0"/>
              <a:t>Title</a:t>
            </a:r>
            <a:endParaRPr lang="en-US" dirty="0"/>
          </a:p>
        </p:txBody>
      </p:sp>
      <p:sp>
        <p:nvSpPr>
          <p:cNvPr id="3" name="Content Placeholder 2"/>
          <p:cNvSpPr>
            <a:spLocks noGrp="1"/>
          </p:cNvSpPr>
          <p:nvPr>
            <p:ph idx="1"/>
          </p:nvPr>
        </p:nvSpPr>
        <p:spPr>
          <a:xfrm>
            <a:off x="914399" y="1981200"/>
            <a:ext cx="7936991" cy="4237038"/>
          </a:xfrm>
        </p:spPr>
        <p:txBody>
          <a:bodyPr/>
          <a:lstStyle>
            <a:lvl1pPr marL="0" indent="0">
              <a:buFont typeface="Arial" pitchFamily="34" charset="0"/>
              <a:buNone/>
              <a:defRPr sz="2400"/>
            </a:lvl1pPr>
            <a:lvl2pPr marL="0" indent="0">
              <a:buFont typeface="Arial" pitchFamily="34" charset="0"/>
              <a:buNone/>
              <a:defRPr sz="2200"/>
            </a:lvl2pPr>
            <a:lvl3pPr marL="0" indent="0">
              <a:buFont typeface="Arial" pitchFamily="34" charset="0"/>
              <a:buNone/>
              <a:defRPr sz="2000"/>
            </a:lvl3pPr>
            <a:lvl4pPr marL="0" indent="0">
              <a:buFont typeface="Arial" pitchFamily="34" charset="0"/>
              <a:buNone/>
              <a:defRPr sz="1800"/>
            </a:lvl4pPr>
            <a:lvl5pPr marL="0" indent="0">
              <a:buFont typeface="Arial" pitchFamily="34" charset="0"/>
              <a:buNone/>
              <a:defRPr sz="1800"/>
            </a:lvl5pPr>
            <a:lvl6pPr marL="0" indent="0">
              <a:buNone/>
              <a:defRPr sz="1800"/>
            </a:lvl6pPr>
            <a:lvl7pPr marL="0" indent="0">
              <a:buNone/>
              <a:defRPr sz="1800"/>
            </a:lvl7pPr>
            <a:lvl8pPr marL="0" indent="0">
              <a:buNone/>
              <a:defRPr sz="1800"/>
            </a:lvl8pPr>
            <a:lvl9pPr marL="0" indent="0">
              <a:buNone/>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69809" y="5569"/>
            <a:ext cx="774191" cy="193395"/>
          </a:xfrm>
        </p:spPr>
        <p:txBody>
          <a:bodyPr/>
          <a:lstStyle/>
          <a:p>
            <a:fld id="{789DF654-7552-4B9D-9287-15EA6E658DE7}" type="slidenum">
              <a:rPr lang="en-US" smtClean="0"/>
              <a:pPr/>
              <a:t>‹#›</a:t>
            </a:fld>
            <a:endParaRPr lang="en-US" dirty="0"/>
          </a:p>
        </p:txBody>
      </p:sp>
      <p:sp>
        <p:nvSpPr>
          <p:cNvPr id="9" name="Subtitle"/>
          <p:cNvSpPr>
            <a:spLocks noGrp="1"/>
          </p:cNvSpPr>
          <p:nvPr>
            <p:ph type="body" sz="quarter" idx="13" hasCustomPrompt="1"/>
          </p:nvPr>
        </p:nvSpPr>
        <p:spPr>
          <a:xfrm>
            <a:off x="292607" y="916961"/>
            <a:ext cx="8555037" cy="548640"/>
          </a:xfrm>
        </p:spPr>
        <p:txBody>
          <a:bodyPr vert="horz" lIns="18288" tIns="45720" rIns="18288" bIns="45720" rtlCol="0">
            <a:noAutofit/>
          </a:bodyPr>
          <a:lstStyle>
            <a:lvl1pPr marL="0" indent="0">
              <a:buFontTx/>
              <a:buNone/>
              <a:defRPr lang="en-US" sz="3000" kern="1200" dirty="0">
                <a:solidFill>
                  <a:schemeClr val="tx1"/>
                </a:solidFill>
                <a:latin typeface="+mj-lt"/>
                <a:ea typeface="+mn-ea"/>
                <a:cs typeface="+mn-cs"/>
              </a:defRPr>
            </a:lvl1pPr>
          </a:lstStyle>
          <a:p>
            <a:pPr marL="0" lvl="0" indent="0" algn="l" defTabSz="914400" rtl="0" eaLnBrk="1" latinLnBrk="0" hangingPunct="1">
              <a:spcBef>
                <a:spcPts val="1200"/>
              </a:spcBef>
              <a:buFontTx/>
              <a:buNone/>
            </a:pPr>
            <a:r>
              <a:rPr lang="en-US" dirty="0" smtClean="0"/>
              <a:t>Subtitle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92608" y="3352800"/>
            <a:ext cx="8558784" cy="1057275"/>
          </a:xfrm>
          <a:prstGeom prst="rect">
            <a:avLst/>
          </a:prstGeom>
        </p:spPr>
        <p:txBody>
          <a:bodyPr lIns="0" rIns="0" anchor="b" anchorCtr="0"/>
          <a:lstStyle>
            <a:lvl1pPr algn="l">
              <a:defRPr sz="3200" b="1" cap="all">
                <a:solidFill>
                  <a:schemeClr val="tx1"/>
                </a:solidFill>
              </a:defRPr>
            </a:lvl1pPr>
          </a:lstStyle>
          <a:p>
            <a:r>
              <a:rPr lang="en-US" dirty="0" smtClean="0"/>
              <a:t>Section Title</a:t>
            </a:r>
            <a:endParaRPr lang="en-US" dirty="0"/>
          </a:p>
        </p:txBody>
      </p:sp>
      <p:sp>
        <p:nvSpPr>
          <p:cNvPr id="3" name="Subtitle"/>
          <p:cNvSpPr>
            <a:spLocks noGrp="1"/>
          </p:cNvSpPr>
          <p:nvPr>
            <p:ph type="body" idx="1" hasCustomPrompt="1"/>
          </p:nvPr>
        </p:nvSpPr>
        <p:spPr>
          <a:xfrm>
            <a:off x="292608" y="4448860"/>
            <a:ext cx="8558784" cy="961339"/>
          </a:xfrm>
        </p:spPr>
        <p:txBody>
          <a:bodyPr lIns="0" rIns="0" anchor="t" anchorCtr="0">
            <a:normAutofit/>
          </a:bodyPr>
          <a:lstStyle>
            <a:lvl1pPr marL="0" indent="0">
              <a:buNone/>
              <a:defRPr sz="3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Subtitle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69809" y="0"/>
            <a:ext cx="774191" cy="193395"/>
          </a:xfrm>
        </p:spPr>
        <p:txBody>
          <a:bodyPr/>
          <a:lstStyle/>
          <a:p>
            <a:fld id="{789DF654-7552-4B9D-9287-15EA6E658DE7}" type="slidenum">
              <a:rPr lang="en-US" smtClean="0"/>
              <a:pPr/>
              <a:t>‹#›</a:t>
            </a:fld>
            <a:endParaRPr lang="en-US" dirty="0"/>
          </a:p>
        </p:txBody>
      </p:sp>
      <p:cxnSp>
        <p:nvCxnSpPr>
          <p:cNvPr id="7" name="Straight Connector 6"/>
          <p:cNvCxnSpPr/>
          <p:nvPr/>
        </p:nvCxnSpPr>
        <p:spPr>
          <a:xfrm>
            <a:off x="292608" y="4419600"/>
            <a:ext cx="85587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and 2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92607" y="350838"/>
            <a:ext cx="8558784" cy="563562"/>
          </a:xfrm>
          <a:prstGeom prst="rect">
            <a:avLst/>
          </a:prstGeom>
        </p:spPr>
        <p:txBody>
          <a:bodyPr/>
          <a:lstStyle>
            <a:lvl1pPr>
              <a:defRPr>
                <a:solidFill>
                  <a:schemeClr val="tx1"/>
                </a:solidFill>
              </a:defRPr>
            </a:lvl1pPr>
          </a:lstStyle>
          <a:p>
            <a:r>
              <a:rPr lang="en-US" dirty="0" smtClean="0"/>
              <a:t>Title</a:t>
            </a:r>
            <a:endParaRPr lang="en-US" dirty="0"/>
          </a:p>
        </p:txBody>
      </p:sp>
      <p:sp>
        <p:nvSpPr>
          <p:cNvPr id="3" name="Content Placeholder 2"/>
          <p:cNvSpPr>
            <a:spLocks noGrp="1"/>
          </p:cNvSpPr>
          <p:nvPr>
            <p:ph idx="1"/>
          </p:nvPr>
        </p:nvSpPr>
        <p:spPr>
          <a:xfrm>
            <a:off x="292607" y="1600200"/>
            <a:ext cx="3858031" cy="4618038"/>
          </a:xfrm>
        </p:spPr>
        <p:txBody>
          <a:bodyPr/>
          <a:lstStyle>
            <a:lvl5pPr>
              <a:defRPr/>
            </a:lvl5pPr>
            <a:lvl6pPr>
              <a:defRPr/>
            </a:lvl6pPr>
            <a:lvl7pPr>
              <a:defRPr/>
            </a:lvl7pPr>
            <a:lvl8pPr>
              <a:defRPr baseline="0"/>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69809" y="-7758"/>
            <a:ext cx="774191" cy="193395"/>
          </a:xfrm>
        </p:spPr>
        <p:txBody>
          <a:bodyPr/>
          <a:lstStyle/>
          <a:p>
            <a:fld id="{789DF654-7552-4B9D-9287-15EA6E658DE7}" type="slidenum">
              <a:rPr lang="en-US" smtClean="0"/>
              <a:pPr/>
              <a:t>‹#›</a:t>
            </a:fld>
            <a:endParaRPr lang="en-US" dirty="0"/>
          </a:p>
        </p:txBody>
      </p:sp>
      <p:sp>
        <p:nvSpPr>
          <p:cNvPr id="9" name="Subtitle"/>
          <p:cNvSpPr>
            <a:spLocks noGrp="1"/>
          </p:cNvSpPr>
          <p:nvPr>
            <p:ph type="body" sz="quarter" idx="13" hasCustomPrompt="1"/>
          </p:nvPr>
        </p:nvSpPr>
        <p:spPr>
          <a:xfrm>
            <a:off x="292606" y="916959"/>
            <a:ext cx="8555035" cy="548640"/>
          </a:xfrm>
        </p:spPr>
        <p:txBody>
          <a:bodyPr vert="horz" lIns="18288" tIns="45720" rIns="18288" bIns="45720" rtlCol="0">
            <a:noAutofit/>
          </a:bodyPr>
          <a:lstStyle>
            <a:lvl1pPr marL="0" indent="0">
              <a:buFontTx/>
              <a:buNone/>
              <a:defRPr lang="en-US" sz="3000" kern="1200" dirty="0">
                <a:solidFill>
                  <a:schemeClr val="tx1"/>
                </a:solidFill>
                <a:latin typeface="+mj-lt"/>
                <a:ea typeface="+mn-ea"/>
                <a:cs typeface="+mn-cs"/>
              </a:defRPr>
            </a:lvl1pPr>
          </a:lstStyle>
          <a:p>
            <a:pPr marL="0" lvl="0" indent="0" algn="l" defTabSz="914400" rtl="0" eaLnBrk="1" latinLnBrk="0" hangingPunct="1">
              <a:spcBef>
                <a:spcPts val="1200"/>
              </a:spcBef>
              <a:buFontTx/>
              <a:buNone/>
            </a:pPr>
            <a:r>
              <a:rPr lang="en-US" dirty="0" smtClean="0"/>
              <a:t>Subtitle</a:t>
            </a:r>
            <a:endParaRPr lang="en-US" dirty="0"/>
          </a:p>
        </p:txBody>
      </p:sp>
      <p:sp>
        <p:nvSpPr>
          <p:cNvPr id="10" name="Content Placeholder 9"/>
          <p:cNvSpPr>
            <a:spLocks noGrp="1"/>
          </p:cNvSpPr>
          <p:nvPr>
            <p:ph sz="quarter" idx="14"/>
          </p:nvPr>
        </p:nvSpPr>
        <p:spPr>
          <a:xfrm>
            <a:off x="4679574" y="1600200"/>
            <a:ext cx="3854826" cy="4617720"/>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92606" y="350838"/>
            <a:ext cx="8558783" cy="563562"/>
          </a:xfrm>
          <a:prstGeom prst="rect">
            <a:avLst/>
          </a:prstGeom>
        </p:spPr>
        <p:txBody>
          <a:bodyPr/>
          <a:lstStyle>
            <a:lvl1pPr>
              <a:defRPr>
                <a:solidFill>
                  <a:schemeClr val="tx1"/>
                </a:solidFill>
              </a:defRPr>
            </a:lvl1pPr>
          </a:lstStyle>
          <a:p>
            <a:r>
              <a:rPr lang="en-US" dirty="0" smtClean="0"/>
              <a:t>Title</a:t>
            </a:r>
            <a:endParaRPr lang="en-US" dirty="0"/>
          </a:p>
        </p:txBody>
      </p:sp>
      <p:sp>
        <p:nvSpPr>
          <p:cNvPr id="3" name="Content Placeholder 2"/>
          <p:cNvSpPr>
            <a:spLocks noGrp="1"/>
          </p:cNvSpPr>
          <p:nvPr>
            <p:ph sz="half" idx="1"/>
          </p:nvPr>
        </p:nvSpPr>
        <p:spPr>
          <a:xfrm>
            <a:off x="292607" y="1611314"/>
            <a:ext cx="3886200" cy="4614862"/>
          </a:xfrm>
        </p:spPr>
        <p:txBody>
          <a:bodyPr lIns="0" r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4" name="Content Placeholder 3"/>
          <p:cNvSpPr>
            <a:spLocks noGrp="1"/>
          </p:cNvSpPr>
          <p:nvPr>
            <p:ph sz="half" idx="2"/>
          </p:nvPr>
        </p:nvSpPr>
        <p:spPr>
          <a:xfrm>
            <a:off x="4965191" y="1611314"/>
            <a:ext cx="3886200" cy="4614862"/>
          </a:xfrm>
        </p:spPr>
        <p:txBody>
          <a:bodyPr lIns="0" r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369809" y="21067"/>
            <a:ext cx="774191" cy="193395"/>
          </a:xfrm>
        </p:spPr>
        <p:txBody>
          <a:bodyPr/>
          <a:lstStyle/>
          <a:p>
            <a:fld id="{789DF654-7552-4B9D-9287-15EA6E658DE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92606" y="350838"/>
            <a:ext cx="8558783" cy="563562"/>
          </a:xfrm>
          <a:prstGeom prst="rect">
            <a:avLst/>
          </a:prstGeom>
        </p:spPr>
        <p:txBody>
          <a:bodyPr/>
          <a:lstStyle>
            <a:lvl1pPr>
              <a:defRPr>
                <a:solidFill>
                  <a:schemeClr val="tx1"/>
                </a:solidFill>
              </a:defRPr>
            </a:lvl1pPr>
          </a:lstStyle>
          <a:p>
            <a:r>
              <a:rPr lang="en-US" dirty="0" smtClean="0"/>
              <a:t>Title</a:t>
            </a:r>
            <a:endParaRPr lang="en-US" dirty="0"/>
          </a:p>
        </p:txBody>
      </p:sp>
      <p:sp>
        <p:nvSpPr>
          <p:cNvPr id="3" name="Subtitle A"/>
          <p:cNvSpPr>
            <a:spLocks noGrp="1"/>
          </p:cNvSpPr>
          <p:nvPr>
            <p:ph type="body" idx="1" hasCustomPrompt="1"/>
          </p:nvPr>
        </p:nvSpPr>
        <p:spPr>
          <a:xfrm>
            <a:off x="292607" y="1066800"/>
            <a:ext cx="3886200" cy="792162"/>
          </a:xfrm>
        </p:spPr>
        <p:txBody>
          <a:bodyPr anchor="b">
            <a:normAutofit/>
          </a:bodyPr>
          <a:lstStyle>
            <a:lvl1pPr marL="0" indent="0">
              <a:buNone/>
              <a:defRPr sz="3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
        <p:nvSpPr>
          <p:cNvPr id="4" name="Content Placeholder 3"/>
          <p:cNvSpPr>
            <a:spLocks noGrp="1"/>
          </p:cNvSpPr>
          <p:nvPr>
            <p:ph sz="half" idx="2"/>
          </p:nvPr>
        </p:nvSpPr>
        <p:spPr>
          <a:xfrm>
            <a:off x="292607" y="2057400"/>
            <a:ext cx="3886200" cy="41687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5" name="Subtitle"/>
          <p:cNvSpPr>
            <a:spLocks noGrp="1"/>
          </p:cNvSpPr>
          <p:nvPr>
            <p:ph type="body" sz="quarter" idx="3" hasCustomPrompt="1"/>
          </p:nvPr>
        </p:nvSpPr>
        <p:spPr>
          <a:xfrm>
            <a:off x="4965191" y="1066800"/>
            <a:ext cx="3886200" cy="792162"/>
          </a:xfrm>
        </p:spPr>
        <p:txBody>
          <a:bodyPr anchor="b">
            <a:normAutofit/>
          </a:bodyPr>
          <a:lstStyle>
            <a:lvl1pPr marL="0" indent="0">
              <a:buNone/>
              <a:defRPr sz="3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
        <p:nvSpPr>
          <p:cNvPr id="6" name="Content Placeholder 5"/>
          <p:cNvSpPr>
            <a:spLocks noGrp="1"/>
          </p:cNvSpPr>
          <p:nvPr>
            <p:ph sz="quarter" idx="4"/>
          </p:nvPr>
        </p:nvSpPr>
        <p:spPr>
          <a:xfrm>
            <a:off x="4965191" y="2057400"/>
            <a:ext cx="3886200" cy="41687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7" name="Date Placeholder 6"/>
          <p:cNvSpPr>
            <a:spLocks noGrp="1"/>
          </p:cNvSpPr>
          <p:nvPr>
            <p:ph type="dt" sz="half" idx="10"/>
          </p:nvPr>
        </p:nvSpPr>
        <p:spPr/>
        <p:txBody>
          <a:bodyPr/>
          <a:lstStyle/>
          <a:p>
            <a:fld id="{5C73A33C-3E18-4474-9407-6BD8C1BD36A1}" type="datetime1">
              <a:rPr lang="en-US" smtClean="0"/>
              <a:pPr/>
              <a:t>10/29/2018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9DF654-7552-4B9D-9287-15EA6E658DE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nd 4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92607" y="350838"/>
            <a:ext cx="8558784" cy="563562"/>
          </a:xfrm>
          <a:prstGeom prst="rect">
            <a:avLst/>
          </a:prstGeom>
        </p:spPr>
        <p:txBody>
          <a:bodyPr/>
          <a:lstStyle>
            <a:lvl1pPr>
              <a:defRPr>
                <a:solidFill>
                  <a:schemeClr val="tx1"/>
                </a:solidFill>
              </a:defRPr>
            </a:lvl1pPr>
          </a:lstStyle>
          <a:p>
            <a:r>
              <a:rPr lang="en-US" dirty="0" smtClean="0"/>
              <a:t>Title</a:t>
            </a:r>
            <a:endParaRPr lang="en-US" dirty="0"/>
          </a:p>
        </p:txBody>
      </p:sp>
      <p:sp>
        <p:nvSpPr>
          <p:cNvPr id="3" name="Content Placeholder 2"/>
          <p:cNvSpPr>
            <a:spLocks noGrp="1"/>
          </p:cNvSpPr>
          <p:nvPr>
            <p:ph idx="1"/>
          </p:nvPr>
        </p:nvSpPr>
        <p:spPr>
          <a:xfrm>
            <a:off x="292606" y="3962400"/>
            <a:ext cx="3858031" cy="2240280"/>
          </a:xfrm>
        </p:spPr>
        <p:txBody>
          <a:bodyPr>
            <a:noAutofit/>
          </a:bodyPr>
          <a:lstStyle>
            <a:lvl1pPr>
              <a:spcBef>
                <a:spcPts val="0"/>
              </a:spcBef>
              <a:defRPr sz="2000"/>
            </a:lvl1pPr>
            <a:lvl2pPr>
              <a:spcBef>
                <a:spcPts val="0"/>
              </a:spcBef>
              <a:defRPr sz="2000"/>
            </a:lvl2pPr>
            <a:lvl3pPr>
              <a:spcBef>
                <a:spcPts val="0"/>
              </a:spcBef>
              <a:defRPr sz="1800"/>
            </a:lvl3pPr>
            <a:lvl4pPr>
              <a:spcBef>
                <a:spcPts val="0"/>
              </a:spcBef>
              <a:defRPr sz="1600"/>
            </a:lvl4pPr>
            <a:lvl5pPr>
              <a:spcBef>
                <a:spcPts val="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F788C42-1828-43D4-84E4-FBA39F2FCC08}" type="datetime1">
              <a:rPr lang="en-US" smtClean="0"/>
              <a:pPr/>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9DF654-7552-4B9D-9287-15EA6E658DE7}" type="slidenum">
              <a:rPr lang="en-US" smtClean="0"/>
              <a:pPr/>
              <a:t>‹#›</a:t>
            </a:fld>
            <a:endParaRPr lang="en-US" dirty="0"/>
          </a:p>
        </p:txBody>
      </p:sp>
      <p:sp>
        <p:nvSpPr>
          <p:cNvPr id="9" name="Subtitle"/>
          <p:cNvSpPr>
            <a:spLocks noGrp="1"/>
          </p:cNvSpPr>
          <p:nvPr>
            <p:ph type="body" sz="quarter" idx="13" hasCustomPrompt="1"/>
          </p:nvPr>
        </p:nvSpPr>
        <p:spPr>
          <a:xfrm>
            <a:off x="292606" y="916959"/>
            <a:ext cx="8555035" cy="548640"/>
          </a:xfrm>
        </p:spPr>
        <p:txBody>
          <a:bodyPr vert="horz" lIns="18288" tIns="45720" rIns="18288" bIns="45720" rtlCol="0">
            <a:noAutofit/>
          </a:bodyPr>
          <a:lstStyle>
            <a:lvl1pPr marL="0" indent="0">
              <a:buFontTx/>
              <a:buNone/>
              <a:defRPr lang="en-US" sz="3000" kern="1200" dirty="0">
                <a:solidFill>
                  <a:schemeClr val="tx1"/>
                </a:solidFill>
                <a:latin typeface="+mj-lt"/>
                <a:ea typeface="+mn-ea"/>
                <a:cs typeface="+mn-cs"/>
              </a:defRPr>
            </a:lvl1pPr>
          </a:lstStyle>
          <a:p>
            <a:pPr marL="0" lvl="0" indent="0" algn="l" defTabSz="914400" rtl="0" eaLnBrk="1" latinLnBrk="0" hangingPunct="1">
              <a:spcBef>
                <a:spcPts val="1200"/>
              </a:spcBef>
              <a:buFontTx/>
              <a:buNone/>
            </a:pPr>
            <a:r>
              <a:rPr lang="en-US" dirty="0" smtClean="0"/>
              <a:t>Subtitle</a:t>
            </a:r>
            <a:endParaRPr lang="en-US" dirty="0"/>
          </a:p>
        </p:txBody>
      </p:sp>
      <p:sp>
        <p:nvSpPr>
          <p:cNvPr id="10" name="Content Placeholder 9"/>
          <p:cNvSpPr>
            <a:spLocks noGrp="1"/>
          </p:cNvSpPr>
          <p:nvPr>
            <p:ph sz="quarter" idx="14"/>
          </p:nvPr>
        </p:nvSpPr>
        <p:spPr>
          <a:xfrm>
            <a:off x="4992815" y="3962400"/>
            <a:ext cx="3854826" cy="2240280"/>
          </a:xfrm>
        </p:spPr>
        <p:txBody>
          <a:bodyPr>
            <a:noAutofit/>
          </a:bodyPr>
          <a:lstStyle>
            <a:lvl1pPr>
              <a:spcBef>
                <a:spcPts val="0"/>
              </a:spcBef>
              <a:defRPr sz="2000"/>
            </a:lvl1pPr>
            <a:lvl2pPr>
              <a:spcBef>
                <a:spcPts val="0"/>
              </a:spcBef>
              <a:defRPr sz="2000"/>
            </a:lvl2pPr>
            <a:lvl3pPr>
              <a:spcBef>
                <a:spcPts val="0"/>
              </a:spcBef>
              <a:defRPr sz="1800"/>
            </a:lvl3pPr>
            <a:lvl4pPr>
              <a:spcBef>
                <a:spcPts val="0"/>
              </a:spcBef>
              <a:defRPr sz="1600"/>
            </a:lvl4pPr>
            <a:lvl5pPr>
              <a:spcBef>
                <a:spcPts val="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5"/>
          </p:nvPr>
        </p:nvSpPr>
        <p:spPr>
          <a:xfrm>
            <a:off x="292606" y="1600738"/>
            <a:ext cx="3858031" cy="2240280"/>
          </a:xfrm>
        </p:spPr>
        <p:txBody>
          <a:bodyPr>
            <a:noAutofit/>
          </a:bodyPr>
          <a:lstStyle>
            <a:lvl1pPr>
              <a:spcBef>
                <a:spcPts val="0"/>
              </a:spcBef>
              <a:defRPr sz="2000"/>
            </a:lvl1pPr>
            <a:lvl2pPr>
              <a:spcBef>
                <a:spcPts val="0"/>
              </a:spcBef>
              <a:defRPr sz="2000"/>
            </a:lvl2pPr>
            <a:lvl3pPr>
              <a:spcBef>
                <a:spcPts val="0"/>
              </a:spcBef>
              <a:defRPr sz="1800"/>
            </a:lvl3pPr>
            <a:lvl4pPr>
              <a:spcBef>
                <a:spcPts val="0"/>
              </a:spcBef>
              <a:defRPr sz="1600"/>
            </a:lvl4pPr>
            <a:lvl5pPr>
              <a:spcBef>
                <a:spcPts val="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9"/>
          <p:cNvSpPr>
            <a:spLocks noGrp="1"/>
          </p:cNvSpPr>
          <p:nvPr>
            <p:ph sz="quarter" idx="16"/>
          </p:nvPr>
        </p:nvSpPr>
        <p:spPr>
          <a:xfrm>
            <a:off x="4992815" y="1600738"/>
            <a:ext cx="3854826" cy="2240280"/>
          </a:xfrm>
        </p:spPr>
        <p:txBody>
          <a:bodyPr>
            <a:noAutofit/>
          </a:bodyPr>
          <a:lstStyle>
            <a:lvl1pPr>
              <a:spcBef>
                <a:spcPts val="0"/>
              </a:spcBef>
              <a:defRPr sz="2000"/>
            </a:lvl1pPr>
            <a:lvl2pPr>
              <a:spcBef>
                <a:spcPts val="0"/>
              </a:spcBef>
              <a:defRPr sz="2000"/>
            </a:lvl2pPr>
            <a:lvl3pPr>
              <a:spcBef>
                <a:spcPts val="0"/>
              </a:spcBef>
              <a:defRPr sz="1800"/>
            </a:lvl3pPr>
            <a:lvl4pPr>
              <a:spcBef>
                <a:spcPts val="0"/>
              </a:spcBef>
              <a:defRPr sz="1600"/>
            </a:lvl4pPr>
            <a:lvl5pPr>
              <a:spcBef>
                <a:spcPts val="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2607" y="1600200"/>
            <a:ext cx="8558784" cy="4618038"/>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7"/>
            <a:endParaRPr lang="en-US" dirty="0"/>
          </a:p>
        </p:txBody>
      </p:sp>
      <p:sp>
        <p:nvSpPr>
          <p:cNvPr id="4" name="Date Placeholder 3"/>
          <p:cNvSpPr>
            <a:spLocks noGrp="1"/>
          </p:cNvSpPr>
          <p:nvPr>
            <p:ph type="dt" sz="half" idx="2"/>
          </p:nvPr>
        </p:nvSpPr>
        <p:spPr>
          <a:xfrm>
            <a:off x="8077200" y="6622086"/>
            <a:ext cx="762000" cy="192024"/>
          </a:xfrm>
          <a:prstGeom prst="rect">
            <a:avLst/>
          </a:prstGeom>
        </p:spPr>
        <p:txBody>
          <a:bodyPr vert="horz" lIns="0" tIns="0" rIns="0" bIns="0" rtlCol="0" anchor="ctr"/>
          <a:lstStyle>
            <a:lvl1pPr marL="0" algn="r" defTabSz="914400" rtl="0" eaLnBrk="1" latinLnBrk="0" hangingPunct="1">
              <a:defRPr lang="en-US" sz="1200" kern="1200" smtClean="0">
                <a:solidFill>
                  <a:schemeClr val="tx1"/>
                </a:solidFill>
                <a:latin typeface="Times New Roman" pitchFamily="18" charset="0"/>
                <a:ea typeface="+mn-ea"/>
                <a:cs typeface="Times New Roman" pitchFamily="18" charset="0"/>
              </a:defRPr>
            </a:lvl1pPr>
          </a:lstStyle>
          <a:p>
            <a:fld id="{7E7A5CC5-104E-4C74-B418-EC9AB20DE29C}" type="datetime1">
              <a:rPr lang="en-US" smtClean="0"/>
              <a:pPr/>
              <a:t>10/29/2018</a:t>
            </a:fld>
            <a:endParaRPr lang="en-US" dirty="0"/>
          </a:p>
        </p:txBody>
      </p:sp>
      <p:sp>
        <p:nvSpPr>
          <p:cNvPr id="5" name="Footer Placeholder 4"/>
          <p:cNvSpPr>
            <a:spLocks noGrp="1"/>
          </p:cNvSpPr>
          <p:nvPr>
            <p:ph type="ftr" sz="quarter" idx="3"/>
          </p:nvPr>
        </p:nvSpPr>
        <p:spPr>
          <a:xfrm>
            <a:off x="292606" y="6383121"/>
            <a:ext cx="7251193" cy="192024"/>
          </a:xfrm>
          <a:prstGeom prst="rect">
            <a:avLst/>
          </a:prstGeom>
        </p:spPr>
        <p:txBody>
          <a:bodyPr vert="horz" lIns="0" tIns="0" rIns="0" bIns="0" rtlCol="0" anchor="ctr"/>
          <a:lstStyle>
            <a:lvl1pPr marL="0" algn="l" defTabSz="914400" rtl="0" eaLnBrk="1" latinLnBrk="0" hangingPunct="1">
              <a:defRPr lang="en-US" sz="1200" kern="1200" dirty="0" smtClean="0">
                <a:solidFill>
                  <a:schemeClr val="tx1"/>
                </a:solidFill>
                <a:latin typeface="+mn-lt"/>
                <a:ea typeface="+mn-ea"/>
                <a:cs typeface="Times New Roman" pitchFamily="18" charset="0"/>
              </a:defRPr>
            </a:lvl1pPr>
          </a:lstStyle>
          <a:p>
            <a:endParaRPr lang="en-US" dirty="0"/>
          </a:p>
        </p:txBody>
      </p:sp>
      <p:sp>
        <p:nvSpPr>
          <p:cNvPr id="6" name="Slide Number Placeholder 5"/>
          <p:cNvSpPr>
            <a:spLocks noGrp="1"/>
          </p:cNvSpPr>
          <p:nvPr>
            <p:ph type="sldNum" sz="quarter" idx="4"/>
          </p:nvPr>
        </p:nvSpPr>
        <p:spPr>
          <a:xfrm>
            <a:off x="8077199" y="6385205"/>
            <a:ext cx="774191" cy="193395"/>
          </a:xfrm>
          <a:prstGeom prst="rect">
            <a:avLst/>
          </a:prstGeom>
        </p:spPr>
        <p:txBody>
          <a:bodyPr vert="horz" lIns="0" tIns="0" rIns="0" bIns="0" rtlCol="0" anchor="ctr"/>
          <a:lstStyle>
            <a:lvl1pPr algn="r">
              <a:defRPr sz="1200">
                <a:solidFill>
                  <a:schemeClr val="tx1"/>
                </a:solidFill>
                <a:latin typeface="Times New Roman" pitchFamily="18" charset="0"/>
                <a:cs typeface="Times New Roman" pitchFamily="18" charset="0"/>
              </a:defRPr>
            </a:lvl1pPr>
          </a:lstStyle>
          <a:p>
            <a:fld id="{789DF654-7552-4B9D-9287-15EA6E658DE7}" type="slidenum">
              <a:rPr lang="en-US" smtClean="0"/>
              <a:pPr/>
              <a:t>‹#›</a:t>
            </a:fld>
            <a:endParaRPr lang="en-US" dirty="0"/>
          </a:p>
        </p:txBody>
      </p:sp>
      <p:cxnSp>
        <p:nvCxnSpPr>
          <p:cNvPr id="8" name="Straight Connector 7"/>
          <p:cNvCxnSpPr/>
          <p:nvPr/>
        </p:nvCxnSpPr>
        <p:spPr>
          <a:xfrm>
            <a:off x="292608" y="914400"/>
            <a:ext cx="85587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descr="C:\Users\ButleBe\AppData\Local\Microsoft\Windows\Temporary Internet Files\Content.Outlook\D0Z0FY3O\Kidde Logo.jp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832504" y="6392433"/>
            <a:ext cx="1311496" cy="46556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6" r:id="rId4"/>
    <p:sldLayoutId id="2147483651" r:id="rId5"/>
    <p:sldLayoutId id="2147483661" r:id="rId6"/>
    <p:sldLayoutId id="2147483652" r:id="rId7"/>
    <p:sldLayoutId id="2147483653" r:id="rId8"/>
    <p:sldLayoutId id="2147483662" r:id="rId9"/>
    <p:sldLayoutId id="2147483663" r:id="rId10"/>
    <p:sldLayoutId id="2147483664" r:id="rId11"/>
    <p:sldLayoutId id="2147483654" r:id="rId12"/>
    <p:sldLayoutId id="2147483655" r:id="rId13"/>
    <p:sldLayoutId id="2147483665" r:id="rId14"/>
    <p:sldLayoutId id="2147483656" r:id="rId15"/>
    <p:sldLayoutId id="2147483657" r:id="rId16"/>
    <p:sldLayoutId id="2147483658" r:id="rId17"/>
    <p:sldLayoutId id="2147483659" r:id="rId18"/>
  </p:sldLayoutIdLst>
  <p:timing>
    <p:tnLst>
      <p:par>
        <p:cTn id="1" dur="indefinite" restart="never" nodeType="tmRoot"/>
      </p:par>
    </p:tnLst>
  </p:timing>
  <p:hf hdr="0" ftr="0" dt="0"/>
  <p:txStyles>
    <p:titleStyle>
      <a:lvl1pPr algn="l" defTabSz="914400" rtl="0" eaLnBrk="1" latinLnBrk="0" hangingPunct="1">
        <a:spcBef>
          <a:spcPct val="0"/>
        </a:spcBef>
        <a:buNone/>
        <a:defRPr sz="3200" kern="1200" cap="all" baseline="0">
          <a:solidFill>
            <a:schemeClr val="tx1"/>
          </a:solidFill>
          <a:latin typeface="+mj-lt"/>
          <a:ea typeface="+mj-ea"/>
          <a:cs typeface="+mj-cs"/>
        </a:defRPr>
      </a:lvl1pPr>
    </p:titleStyle>
    <p:bodyStyle>
      <a:lvl1pPr marL="0" indent="0" algn="l" defTabSz="914400" rtl="0" eaLnBrk="1" latinLnBrk="0" hangingPunct="1">
        <a:spcBef>
          <a:spcPts val="1200"/>
        </a:spcBef>
        <a:buFont typeface="Arial" pitchFamily="34" charset="0"/>
        <a:buNone/>
        <a:defRPr sz="2400" kern="1200">
          <a:solidFill>
            <a:schemeClr val="tx1"/>
          </a:solidFill>
          <a:latin typeface="+mj-lt"/>
          <a:ea typeface="+mn-ea"/>
          <a:cs typeface="+mn-cs"/>
        </a:defRPr>
      </a:lvl1pPr>
      <a:lvl2pPr marL="0" indent="0" algn="l" defTabSz="914400" rtl="0" eaLnBrk="1" latinLnBrk="0" hangingPunct="1">
        <a:spcBef>
          <a:spcPts val="1200"/>
        </a:spcBef>
        <a:buFont typeface="Arial" pitchFamily="34" charset="0"/>
        <a:buNone/>
        <a:defRPr sz="2200" kern="1200">
          <a:solidFill>
            <a:schemeClr val="tx1"/>
          </a:solidFill>
          <a:latin typeface="+mn-lt"/>
          <a:ea typeface="+mn-ea"/>
          <a:cs typeface="+mn-cs"/>
        </a:defRPr>
      </a:lvl2pPr>
      <a:lvl3pPr marL="0" indent="0" algn="l" defTabSz="914400" rtl="0" eaLnBrk="1" latinLnBrk="0" hangingPunct="1">
        <a:spcBef>
          <a:spcPts val="1200"/>
        </a:spcBef>
        <a:buFont typeface="Arial" pitchFamily="34" charset="0"/>
        <a:buNone/>
        <a:defRPr sz="2000" kern="1200">
          <a:solidFill>
            <a:schemeClr val="tx1"/>
          </a:solidFill>
          <a:latin typeface="+mn-lt"/>
          <a:ea typeface="+mn-ea"/>
          <a:cs typeface="+mn-cs"/>
        </a:defRPr>
      </a:lvl3pPr>
      <a:lvl4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4pPr>
      <a:lvl5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5pPr>
      <a:lvl6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6pPr>
      <a:lvl7pPr marL="0" indent="0" algn="l" defTabSz="914400" rtl="0" eaLnBrk="1" latinLnBrk="0" hangingPunct="1">
        <a:spcBef>
          <a:spcPts val="1200"/>
        </a:spcBef>
        <a:buFont typeface="Arial" pitchFamily="34" charset="0"/>
        <a:buNone/>
        <a:defRPr sz="1800" kern="1200" baseline="0">
          <a:solidFill>
            <a:schemeClr val="tx1"/>
          </a:solidFill>
          <a:latin typeface="+mn-lt"/>
          <a:ea typeface="+mn-ea"/>
          <a:cs typeface="+mn-cs"/>
        </a:defRPr>
      </a:lvl7pPr>
      <a:lvl8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8pPr>
      <a:lvl9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228600" y="990600"/>
            <a:ext cx="8610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46819" name="Line 3"/>
          <p:cNvSpPr>
            <a:spLocks noChangeShapeType="1"/>
          </p:cNvSpPr>
          <p:nvPr/>
        </p:nvSpPr>
        <p:spPr bwMode="auto">
          <a:xfrm>
            <a:off x="301625" y="751671"/>
            <a:ext cx="8550275" cy="0"/>
          </a:xfrm>
          <a:prstGeom prst="line">
            <a:avLst/>
          </a:prstGeom>
          <a:noFill/>
          <a:ln w="50800">
            <a:solidFill>
              <a:schemeClr val="tx2"/>
            </a:solidFill>
            <a:round/>
            <a:headEnd/>
            <a:tailEnd/>
          </a:ln>
          <a:effectLst/>
        </p:spPr>
        <p:txBody>
          <a:bodyPr wrap="none" anchor="ctr"/>
          <a:lstStyle/>
          <a:p>
            <a:pPr fontAlgn="base">
              <a:spcBef>
                <a:spcPct val="0"/>
              </a:spcBef>
              <a:spcAft>
                <a:spcPct val="0"/>
              </a:spcAft>
              <a:defRPr/>
            </a:pPr>
            <a:endParaRPr lang="en-US">
              <a:solidFill>
                <a:prstClr val="black"/>
              </a:solidFill>
            </a:endParaRPr>
          </a:p>
        </p:txBody>
      </p:sp>
      <p:sp>
        <p:nvSpPr>
          <p:cNvPr id="7172" name="Rectangle 4"/>
          <p:cNvSpPr>
            <a:spLocks noGrp="1" noChangeArrowheads="1"/>
          </p:cNvSpPr>
          <p:nvPr>
            <p:ph type="title"/>
          </p:nvPr>
        </p:nvSpPr>
        <p:spPr bwMode="auto">
          <a:xfrm>
            <a:off x="228600" y="142071"/>
            <a:ext cx="8610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46821" name="Rectangle 5"/>
          <p:cNvSpPr>
            <a:spLocks noChangeArrowheads="1"/>
          </p:cNvSpPr>
          <p:nvPr/>
        </p:nvSpPr>
        <p:spPr bwMode="auto">
          <a:xfrm>
            <a:off x="6959600" y="6662738"/>
            <a:ext cx="2133600" cy="231775"/>
          </a:xfrm>
          <a:prstGeom prst="rect">
            <a:avLst/>
          </a:prstGeom>
          <a:noFill/>
          <a:ln w="9525">
            <a:noFill/>
            <a:miter lim="800000"/>
            <a:headEnd/>
            <a:tailEnd/>
          </a:ln>
          <a:effectLst/>
        </p:spPr>
        <p:txBody>
          <a:bodyPr/>
          <a:lstStyle/>
          <a:p>
            <a:pPr algn="r" fontAlgn="base">
              <a:spcBef>
                <a:spcPct val="0"/>
              </a:spcBef>
              <a:spcAft>
                <a:spcPct val="0"/>
              </a:spcAft>
              <a:defRPr/>
            </a:pPr>
            <a:fld id="{1C7CACA7-9B9E-450C-96AF-C341FA42B9FA}" type="slidenum">
              <a:rPr lang="en-US" sz="1000">
                <a:solidFill>
                  <a:prstClr val="black"/>
                </a:solidFill>
              </a:rPr>
              <a:pPr algn="r" fontAlgn="base">
                <a:spcBef>
                  <a:spcPct val="0"/>
                </a:spcBef>
                <a:spcAft>
                  <a:spcPct val="0"/>
                </a:spcAft>
                <a:defRPr/>
              </a:pPr>
              <a:t>‹#›</a:t>
            </a:fld>
            <a:endParaRPr lang="en-US" sz="1000">
              <a:solidFill>
                <a:prstClr val="black"/>
              </a:solidFill>
            </a:endParaRPr>
          </a:p>
        </p:txBody>
      </p:sp>
      <p:sp>
        <p:nvSpPr>
          <p:cNvPr id="546822" name="Text Box 6"/>
          <p:cNvSpPr txBox="1">
            <a:spLocks noChangeArrowheads="1"/>
          </p:cNvSpPr>
          <p:nvPr/>
        </p:nvSpPr>
        <p:spPr bwMode="auto">
          <a:xfrm>
            <a:off x="4025900" y="6650038"/>
            <a:ext cx="1100138" cy="24447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000">
                <a:solidFill>
                  <a:prstClr val="black"/>
                </a:solidFill>
              </a:rPr>
              <a:t>UTC Proprietary</a:t>
            </a:r>
          </a:p>
        </p:txBody>
      </p:sp>
    </p:spTree>
    <p:extLst>
      <p:ext uri="{BB962C8B-B14F-4D97-AF65-F5344CB8AC3E}">
        <p14:creationId xmlns:p14="http://schemas.microsoft.com/office/powerpoint/2010/main" val="256430670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7.mp4"/><Relationship Id="rId7" Type="http://schemas.openxmlformats.org/officeDocument/2006/relationships/image" Target="../media/image20.png"/><Relationship Id="rId2" Type="http://schemas.openxmlformats.org/officeDocument/2006/relationships/video" Target="../media/media6.mp4"/><Relationship Id="rId1" Type="http://schemas.microsoft.com/office/2007/relationships/media" Target="../media/media6.mp4"/><Relationship Id="rId6" Type="http://schemas.openxmlformats.org/officeDocument/2006/relationships/notesSlide" Target="../notesSlides/notesSlide11.xml"/><Relationship Id="rId5" Type="http://schemas.openxmlformats.org/officeDocument/2006/relationships/slideLayout" Target="../slideLayouts/slideLayout3.xml"/><Relationship Id="rId10" Type="http://schemas.openxmlformats.org/officeDocument/2006/relationships/image" Target="../media/image23.png"/><Relationship Id="rId4" Type="http://schemas.openxmlformats.org/officeDocument/2006/relationships/video" Target="../media/media7.mp4"/><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p4"/><Relationship Id="rId7" Type="http://schemas.openxmlformats.org/officeDocument/2006/relationships/image" Target="../media/image8.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7.png"/><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hemeOverride" Target="../theme/themeOverride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6.tiff"/></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4.mp4"/><Relationship Id="rId7" Type="http://schemas.openxmlformats.org/officeDocument/2006/relationships/image" Target="../media/image15.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notesSlide" Target="../notesSlides/notesSlide7.xml"/><Relationship Id="rId11" Type="http://schemas.openxmlformats.org/officeDocument/2006/relationships/image" Target="../media/image19.png"/><Relationship Id="rId5" Type="http://schemas.openxmlformats.org/officeDocument/2006/relationships/slideLayout" Target="../slideLayouts/slideLayout3.xml"/><Relationship Id="rId10" Type="http://schemas.openxmlformats.org/officeDocument/2006/relationships/image" Target="../media/image18.png"/><Relationship Id="rId4" Type="http://schemas.openxmlformats.org/officeDocument/2006/relationships/video" Target="../media/media4.mp4"/><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video" Target="../media/media5.mp4"/><Relationship Id="rId7" Type="http://schemas.openxmlformats.org/officeDocument/2006/relationships/notesSlide" Target="../notesSlides/notesSlide9.xml"/><Relationship Id="rId2" Type="http://schemas.microsoft.com/office/2007/relationships/media" Target="../media/media5.mp4"/><Relationship Id="rId1" Type="http://schemas.openxmlformats.org/officeDocument/2006/relationships/themeOverride" Target="../theme/themeOverride3.xml"/><Relationship Id="rId6" Type="http://schemas.openxmlformats.org/officeDocument/2006/relationships/slideLayout" Target="../slideLayouts/slideLayout3.xml"/><Relationship Id="rId5" Type="http://schemas.openxmlformats.org/officeDocument/2006/relationships/video" Target="../media/media3.mp4"/><Relationship Id="rId10" Type="http://schemas.openxmlformats.org/officeDocument/2006/relationships/image" Target="../media/image18.png"/><Relationship Id="rId4" Type="http://schemas.microsoft.com/office/2007/relationships/media" Target="../media/media3.mp4"/><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0" y="1879367"/>
            <a:ext cx="9144000" cy="1107996"/>
          </a:xfrm>
          <a:prstGeom prst="rect">
            <a:avLst/>
          </a:prstGeom>
          <a:noFill/>
          <a:ln w="9525">
            <a:noFill/>
            <a:miter lim="800000"/>
            <a:headEnd/>
            <a:tailEnd/>
          </a:ln>
        </p:spPr>
        <p:txBody>
          <a:bodyPr wrap="square" lIns="0" tIns="0" rIns="0" bIns="0">
            <a:spAutoFit/>
          </a:bodyPr>
          <a:lstStyle/>
          <a:p>
            <a:pPr algn="ctr"/>
            <a:r>
              <a:rPr lang="en-US" sz="3600" dirty="0" smtClean="0">
                <a:solidFill>
                  <a:srgbClr val="000000"/>
                </a:solidFill>
                <a:latin typeface="+mj-lt"/>
                <a:cs typeface="Calibri" panose="020F0502020204030204" pitchFamily="34" charset="0"/>
              </a:rPr>
              <a:t>Smoke Transport Modeling in Cargo Bays</a:t>
            </a:r>
          </a:p>
          <a:p>
            <a:pPr algn="ctr"/>
            <a:r>
              <a:rPr lang="en-US" sz="3600" dirty="0" smtClean="0">
                <a:solidFill>
                  <a:srgbClr val="000000"/>
                </a:solidFill>
                <a:latin typeface="+mj-lt"/>
                <a:cs typeface="Calibri" panose="020F0502020204030204" pitchFamily="34" charset="0"/>
              </a:rPr>
              <a:t>Parametric Study</a:t>
            </a:r>
          </a:p>
        </p:txBody>
      </p:sp>
      <p:sp>
        <p:nvSpPr>
          <p:cNvPr id="13" name="Text Box 5"/>
          <p:cNvSpPr txBox="1">
            <a:spLocks noChangeArrowheads="1"/>
          </p:cNvSpPr>
          <p:nvPr/>
        </p:nvSpPr>
        <p:spPr bwMode="auto">
          <a:xfrm>
            <a:off x="1321720" y="3332725"/>
            <a:ext cx="6543329" cy="1477328"/>
          </a:xfrm>
          <a:prstGeom prst="rect">
            <a:avLst/>
          </a:prstGeom>
          <a:noFill/>
          <a:ln w="9525">
            <a:noFill/>
            <a:miter lim="800000"/>
            <a:headEnd/>
            <a:tailEnd/>
          </a:ln>
        </p:spPr>
        <p:txBody>
          <a:bodyPr wrap="square" lIns="0" tIns="0" rIns="0" bIns="0">
            <a:spAutoFit/>
          </a:bodyPr>
          <a:lstStyle/>
          <a:p>
            <a:pPr algn="ctr" eaLnBrk="0" hangingPunct="0"/>
            <a:r>
              <a:rPr lang="en-US" sz="1600" dirty="0" smtClean="0">
                <a:latin typeface="+mj-lt"/>
                <a:cs typeface="Calibri" panose="020F0502020204030204" pitchFamily="34" charset="0"/>
              </a:rPr>
              <a:t>Changmin Cao, May Corn, </a:t>
            </a:r>
            <a:r>
              <a:rPr lang="en-US" sz="1600" u="sng" dirty="0" smtClean="0">
                <a:latin typeface="+mj-lt"/>
                <a:cs typeface="Calibri" panose="020F0502020204030204" pitchFamily="34" charset="0"/>
              </a:rPr>
              <a:t>Vaidya Sankaran</a:t>
            </a:r>
          </a:p>
          <a:p>
            <a:pPr algn="ctr" eaLnBrk="0" hangingPunct="0"/>
            <a:r>
              <a:rPr lang="en-US" sz="1600" i="1" dirty="0" smtClean="0">
                <a:latin typeface="+mj-lt"/>
                <a:cs typeface="Calibri" panose="020F0502020204030204" pitchFamily="34" charset="0"/>
              </a:rPr>
              <a:t>United Technologies Research Center</a:t>
            </a:r>
          </a:p>
          <a:p>
            <a:pPr algn="ctr" eaLnBrk="0" hangingPunct="0"/>
            <a:endParaRPr lang="en-US" sz="1600" dirty="0" smtClean="0">
              <a:latin typeface="+mj-lt"/>
              <a:cs typeface="Calibri" panose="020F0502020204030204" pitchFamily="34" charset="0"/>
            </a:endParaRPr>
          </a:p>
          <a:p>
            <a:pPr algn="ctr" eaLnBrk="0" hangingPunct="0"/>
            <a:endParaRPr lang="en-US" sz="1600" dirty="0">
              <a:latin typeface="+mj-lt"/>
              <a:cs typeface="Calibri" panose="020F0502020204030204" pitchFamily="34" charset="0"/>
            </a:endParaRPr>
          </a:p>
          <a:p>
            <a:pPr algn="ctr" eaLnBrk="0" hangingPunct="0"/>
            <a:r>
              <a:rPr lang="en-US" sz="1600" dirty="0" smtClean="0">
                <a:latin typeface="+mj-lt"/>
                <a:cs typeface="Calibri" panose="020F0502020204030204" pitchFamily="34" charset="0"/>
              </a:rPr>
              <a:t>Kenneth Bell, Ama</a:t>
            </a:r>
            <a:r>
              <a:rPr lang="en-US" altLang="zh-CN" sz="1600" dirty="0" smtClean="0">
                <a:latin typeface="+mj-lt"/>
                <a:cs typeface="Calibri" panose="020F0502020204030204" pitchFamily="34" charset="0"/>
              </a:rPr>
              <a:t>n</a:t>
            </a:r>
            <a:r>
              <a:rPr lang="en-US" sz="1600" dirty="0" smtClean="0">
                <a:latin typeface="+mj-lt"/>
                <a:cs typeface="Calibri" panose="020F0502020204030204" pitchFamily="34" charset="0"/>
              </a:rPr>
              <a:t>da Daly, Terry Simpson</a:t>
            </a:r>
          </a:p>
          <a:p>
            <a:pPr algn="ctr" eaLnBrk="0" hangingPunct="0"/>
            <a:r>
              <a:rPr lang="en-US" sz="1600" i="1" dirty="0" smtClean="0">
                <a:latin typeface="+mj-lt"/>
                <a:cs typeface="Calibri" panose="020F0502020204030204" pitchFamily="34" charset="0"/>
              </a:rPr>
              <a:t>Kidde Fire Protection Systems</a:t>
            </a:r>
          </a:p>
        </p:txBody>
      </p:sp>
      <p:sp>
        <p:nvSpPr>
          <p:cNvPr id="12" name="Rectangle 43"/>
          <p:cNvSpPr>
            <a:spLocks noChangeArrowheads="1"/>
          </p:cNvSpPr>
          <p:nvPr/>
        </p:nvSpPr>
        <p:spPr bwMode="auto">
          <a:xfrm>
            <a:off x="397626" y="5244726"/>
            <a:ext cx="8382000" cy="304800"/>
          </a:xfrm>
          <a:prstGeom prst="rect">
            <a:avLst/>
          </a:prstGeom>
          <a:noFill/>
          <a:ln w="9525">
            <a:noFill/>
            <a:miter lim="800000"/>
            <a:headEnd/>
            <a:tailEnd/>
          </a:ln>
        </p:spPr>
        <p:txBody>
          <a:bodyPr lIns="92075" tIns="46038" rIns="92075" bIns="46038"/>
          <a:lstStyle/>
          <a:p>
            <a:pPr algn="ctr" eaLnBrk="0" hangingPunct="0"/>
            <a:r>
              <a:rPr lang="en-US" sz="1400" b="1" i="1" dirty="0" smtClean="0">
                <a:solidFill>
                  <a:srgbClr val="0070C0"/>
                </a:solidFill>
                <a:latin typeface="Arial" charset="0"/>
              </a:rPr>
              <a:t>International Aircraft Systems Fire Protection Forum </a:t>
            </a:r>
          </a:p>
          <a:p>
            <a:pPr algn="ctr" eaLnBrk="0" hangingPunct="0"/>
            <a:r>
              <a:rPr lang="en-US" sz="1400" b="1" i="1" dirty="0" smtClean="0">
                <a:solidFill>
                  <a:srgbClr val="0070C0"/>
                </a:solidFill>
                <a:latin typeface="Arial" charset="0"/>
              </a:rPr>
              <a:t>Atlantic City, NJ  </a:t>
            </a:r>
          </a:p>
          <a:p>
            <a:pPr algn="ctr" eaLnBrk="0" hangingPunct="0"/>
            <a:r>
              <a:rPr lang="en-US" sz="1400" b="1" i="1" dirty="0" smtClean="0">
                <a:solidFill>
                  <a:srgbClr val="0070C0"/>
                </a:solidFill>
                <a:latin typeface="Arial" charset="0"/>
              </a:rPr>
              <a:t>October 31</a:t>
            </a:r>
            <a:r>
              <a:rPr lang="en-US" sz="1400" b="1" i="1" baseline="30000" dirty="0" smtClean="0">
                <a:solidFill>
                  <a:srgbClr val="0070C0"/>
                </a:solidFill>
                <a:latin typeface="Arial" charset="0"/>
              </a:rPr>
              <a:t>st</a:t>
            </a:r>
            <a:r>
              <a:rPr lang="en-US" sz="1400" b="1" i="1" dirty="0" smtClean="0">
                <a:solidFill>
                  <a:srgbClr val="0070C0"/>
                </a:solidFill>
                <a:latin typeface="Arial" charset="0"/>
              </a:rPr>
              <a:t>  – Nov 1</a:t>
            </a:r>
            <a:r>
              <a:rPr lang="en-US" sz="1400" b="1" i="1" baseline="30000" dirty="0" smtClean="0">
                <a:solidFill>
                  <a:srgbClr val="0070C0"/>
                </a:solidFill>
                <a:latin typeface="Arial" charset="0"/>
              </a:rPr>
              <a:t>st</a:t>
            </a:r>
            <a:r>
              <a:rPr lang="en-US" sz="1400" b="1" i="1" dirty="0" smtClean="0">
                <a:solidFill>
                  <a:srgbClr val="0070C0"/>
                </a:solidFill>
                <a:latin typeface="Arial" charset="0"/>
              </a:rPr>
              <a:t> , 2018 </a:t>
            </a:r>
            <a:endParaRPr lang="en-US" sz="1400" b="1" i="1" dirty="0">
              <a:solidFill>
                <a:srgbClr val="0070C0"/>
              </a:solidFill>
              <a:latin typeface="Arial" charset="0"/>
            </a:endParaRPr>
          </a:p>
        </p:txBody>
      </p:sp>
      <p:sp>
        <p:nvSpPr>
          <p:cNvPr id="9" name="Rectangle 8"/>
          <p:cNvSpPr>
            <a:spLocks noChangeArrowheads="1"/>
          </p:cNvSpPr>
          <p:nvPr/>
        </p:nvSpPr>
        <p:spPr bwMode="auto">
          <a:xfrm>
            <a:off x="2189321" y="6624575"/>
            <a:ext cx="5031365" cy="233425"/>
          </a:xfrm>
          <a:prstGeom prst="rect">
            <a:avLst/>
          </a:prstGeom>
          <a:noFill/>
          <a:ln w="9525">
            <a:noFill/>
            <a:miter lim="800000"/>
            <a:headEnd/>
            <a:tailEnd/>
          </a:ln>
        </p:spPr>
        <p:txBody>
          <a:bodyPr lIns="92075" tIns="46038" rIns="92075" bIns="46038"/>
          <a:lstStyle/>
          <a:p>
            <a:pPr algn="ctr"/>
            <a:r>
              <a:rPr lang="en-US" sz="1000" b="1" dirty="0">
                <a:solidFill>
                  <a:srgbClr val="000000"/>
                </a:solidFill>
                <a:latin typeface="Arial" panose="020B0604020202020204" pitchFamily="34" charset="0"/>
                <a:ea typeface="Calibri" panose="020F0502020204030204" pitchFamily="34" charset="0"/>
              </a:rPr>
              <a:t>This document has been publicly released and is not subject to export controls. </a:t>
            </a:r>
            <a:endParaRPr lang="en-US" sz="1050" dirty="0">
              <a:solidFill>
                <a:srgbClr val="000000"/>
              </a:solidFill>
              <a:latin typeface="Arial" panose="020B0604020202020204" pitchFamily="34" charset="0"/>
              <a:ea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70872" y="1432266"/>
            <a:ext cx="8382430" cy="4870266"/>
          </a:xfrm>
          <a:prstGeom prst="roundRect">
            <a:avLst>
              <a:gd name="adj" fmla="val 738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369809" y="0"/>
            <a:ext cx="774191" cy="193395"/>
          </a:xfrm>
        </p:spPr>
        <p:txBody>
          <a:bodyPr/>
          <a:lstStyle/>
          <a:p>
            <a:fld id="{789DF654-7552-4B9D-9287-15EA6E658DE7}" type="slidenum">
              <a:rPr lang="en-US" smtClean="0"/>
              <a:pPr/>
              <a:t>10</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811828926"/>
              </p:ext>
            </p:extLst>
          </p:nvPr>
        </p:nvGraphicFramePr>
        <p:xfrm>
          <a:off x="2088553" y="1515573"/>
          <a:ext cx="4700155" cy="1344006"/>
        </p:xfrm>
        <a:graphic>
          <a:graphicData uri="http://schemas.openxmlformats.org/drawingml/2006/table">
            <a:tbl>
              <a:tblPr firstRow="1" bandRow="1">
                <a:tableStyleId>{5940675A-B579-460E-94D1-54222C63F5DA}</a:tableStyleId>
              </a:tblPr>
              <a:tblGrid>
                <a:gridCol w="835726"/>
                <a:gridCol w="3864429"/>
              </a:tblGrid>
              <a:tr h="412923">
                <a:tc>
                  <a:txBody>
                    <a:bodyPr/>
                    <a:lstStyle/>
                    <a:p>
                      <a:r>
                        <a:rPr lang="en-US" sz="1400" baseline="0" dirty="0" smtClean="0">
                          <a:solidFill>
                            <a:schemeClr val="accent1"/>
                          </a:solidFill>
                        </a:rPr>
                        <a:t>Case 1 </a:t>
                      </a:r>
                      <a:endParaRPr lang="en-US" sz="1400" dirty="0">
                        <a:solidFill>
                          <a:schemeClr val="accent1"/>
                        </a:solidFill>
                      </a:endParaRPr>
                    </a:p>
                  </a:txBody>
                  <a:tcPr/>
                </a:tc>
                <a:tc>
                  <a:txBody>
                    <a:bodyPr/>
                    <a:lstStyle/>
                    <a:p>
                      <a:r>
                        <a:rPr lang="en-US" sz="1400" kern="1200" dirty="0" smtClean="0">
                          <a:solidFill>
                            <a:schemeClr val="accent1"/>
                          </a:solidFill>
                        </a:rPr>
                        <a:t>Smoke Generator A</a:t>
                      </a:r>
                      <a:endParaRPr lang="en-US" sz="1400" kern="1200" dirty="0">
                        <a:solidFill>
                          <a:schemeClr val="accent1"/>
                        </a:solidFill>
                        <a:latin typeface="+mn-lt"/>
                        <a:ea typeface="+mn-ea"/>
                        <a:cs typeface="+mn-cs"/>
                      </a:endParaRPr>
                    </a:p>
                  </a:txBody>
                  <a:tcPr/>
                </a:tc>
              </a:tr>
              <a:tr h="412923">
                <a:tc>
                  <a:txBody>
                    <a:bodyPr/>
                    <a:lstStyle/>
                    <a:p>
                      <a:r>
                        <a:rPr lang="en-US" sz="1400" baseline="0" dirty="0" smtClean="0">
                          <a:solidFill>
                            <a:schemeClr val="accent2"/>
                          </a:solidFill>
                        </a:rPr>
                        <a:t>Case 2 </a:t>
                      </a:r>
                      <a:endParaRPr lang="en-US" sz="1400" dirty="0">
                        <a:solidFill>
                          <a:schemeClr val="accent2"/>
                        </a:solidFill>
                      </a:endParaRPr>
                    </a:p>
                  </a:txBody>
                  <a:tcPr/>
                </a:tc>
                <a:tc>
                  <a:txBody>
                    <a:bodyPr/>
                    <a:lstStyle/>
                    <a:p>
                      <a:r>
                        <a:rPr lang="en-US" sz="1400" kern="1200" dirty="0" smtClean="0">
                          <a:solidFill>
                            <a:schemeClr val="accent2"/>
                          </a:solidFill>
                        </a:rPr>
                        <a:t>Temperature</a:t>
                      </a:r>
                      <a:r>
                        <a:rPr lang="en-US" sz="1400" kern="1200" baseline="0" dirty="0" smtClean="0">
                          <a:solidFill>
                            <a:schemeClr val="accent2"/>
                          </a:solidFill>
                        </a:rPr>
                        <a:t> from Smoke Generator A</a:t>
                      </a:r>
                    </a:p>
                    <a:p>
                      <a:r>
                        <a:rPr lang="en-US" sz="1400" kern="1200" baseline="0" dirty="0" smtClean="0">
                          <a:solidFill>
                            <a:schemeClr val="accent2"/>
                          </a:solidFill>
                        </a:rPr>
                        <a:t>Velocity from Smoke Generator B</a:t>
                      </a:r>
                      <a:endParaRPr lang="en-US" sz="1400" kern="1200" dirty="0">
                        <a:solidFill>
                          <a:schemeClr val="accent2"/>
                        </a:solidFill>
                        <a:latin typeface="+mn-lt"/>
                        <a:ea typeface="+mn-ea"/>
                        <a:cs typeface="+mn-cs"/>
                      </a:endParaRPr>
                    </a:p>
                  </a:txBody>
                  <a:tcPr/>
                </a:tc>
              </a:tr>
              <a:tr h="412923">
                <a:tc>
                  <a:txBody>
                    <a:bodyPr/>
                    <a:lstStyle/>
                    <a:p>
                      <a:r>
                        <a:rPr lang="en-US" sz="1400" baseline="0" dirty="0" smtClean="0">
                          <a:solidFill>
                            <a:schemeClr val="accent3"/>
                          </a:solidFill>
                        </a:rPr>
                        <a:t>Case 3 </a:t>
                      </a:r>
                      <a:endParaRPr lang="en-US" sz="1400" dirty="0">
                        <a:solidFill>
                          <a:schemeClr val="accent3"/>
                        </a:solidFill>
                      </a:endParaRPr>
                    </a:p>
                  </a:txBody>
                  <a:tcPr/>
                </a:tc>
                <a:tc>
                  <a:txBody>
                    <a:bodyPr/>
                    <a:lstStyle/>
                    <a:p>
                      <a:r>
                        <a:rPr lang="en-US" sz="1400" kern="1200" dirty="0" smtClean="0">
                          <a:solidFill>
                            <a:schemeClr val="accent3"/>
                          </a:solidFill>
                        </a:rPr>
                        <a:t>Smoke Generator B</a:t>
                      </a:r>
                      <a:endParaRPr lang="en-US" sz="1400" kern="1200" dirty="0">
                        <a:solidFill>
                          <a:schemeClr val="accent3"/>
                        </a:solidFill>
                        <a:latin typeface="+mn-lt"/>
                        <a:ea typeface="+mn-ea"/>
                        <a:cs typeface="+mn-cs"/>
                      </a:endParaRPr>
                    </a:p>
                  </a:txBody>
                  <a:tcPr/>
                </a:tc>
              </a:tr>
            </a:tbl>
          </a:graphicData>
        </a:graphic>
      </p:graphicFrame>
      <p:sp>
        <p:nvSpPr>
          <p:cNvPr id="7" name="TextBox 6"/>
          <p:cNvSpPr txBox="1"/>
          <p:nvPr/>
        </p:nvSpPr>
        <p:spPr>
          <a:xfrm>
            <a:off x="1321724" y="5792283"/>
            <a:ext cx="6557680" cy="461665"/>
          </a:xfrm>
          <a:prstGeom prst="rect">
            <a:avLst/>
          </a:prstGeom>
          <a:noFill/>
          <a:ln>
            <a:solidFill>
              <a:schemeClr val="accent1"/>
            </a:solidFill>
          </a:ln>
        </p:spPr>
        <p:txBody>
          <a:bodyPr wrap="square" rtlCol="0">
            <a:spAutoFit/>
          </a:bodyPr>
          <a:lstStyle/>
          <a:p>
            <a:pPr algn="ctr"/>
            <a:r>
              <a:rPr lang="en-US" sz="1200" i="1" dirty="0" smtClean="0">
                <a:solidFill>
                  <a:schemeClr val="accent1"/>
                </a:solidFill>
              </a:rPr>
              <a:t>Tool can be used to conduct controlled parametric variations for </a:t>
            </a:r>
          </a:p>
          <a:p>
            <a:pPr algn="ctr"/>
            <a:r>
              <a:rPr lang="en-US" sz="1200" i="1" dirty="0" smtClean="0">
                <a:solidFill>
                  <a:schemeClr val="accent1"/>
                </a:solidFill>
              </a:rPr>
              <a:t>design analysis and to understand system response</a:t>
            </a:r>
            <a:endParaRPr lang="en-US" sz="1200" i="1" dirty="0">
              <a:solidFill>
                <a:schemeClr val="accent1"/>
              </a:solidFill>
            </a:endParaRPr>
          </a:p>
        </p:txBody>
      </p:sp>
      <p:sp>
        <p:nvSpPr>
          <p:cNvPr id="15" name="TextBox 14"/>
          <p:cNvSpPr txBox="1"/>
          <p:nvPr/>
        </p:nvSpPr>
        <p:spPr>
          <a:xfrm>
            <a:off x="247630" y="914400"/>
            <a:ext cx="8896370" cy="338554"/>
          </a:xfrm>
          <a:prstGeom prst="rect">
            <a:avLst/>
          </a:prstGeom>
          <a:noFill/>
        </p:spPr>
        <p:txBody>
          <a:bodyPr wrap="square" rtlCol="0">
            <a:spAutoFit/>
          </a:bodyPr>
          <a:lstStyle/>
          <a:p>
            <a:r>
              <a:rPr lang="en-US" sz="1600" i="1" dirty="0" smtClean="0"/>
              <a:t>Parametric study for different scenarios: Alarm time comparisons</a:t>
            </a:r>
            <a:endParaRPr lang="en-US" sz="1600" i="1" dirty="0"/>
          </a:p>
        </p:txBody>
      </p:sp>
      <p:sp>
        <p:nvSpPr>
          <p:cNvPr id="16" name="Title 8"/>
          <p:cNvSpPr txBox="1">
            <a:spLocks/>
          </p:cNvSpPr>
          <p:nvPr/>
        </p:nvSpPr>
        <p:spPr>
          <a:xfrm>
            <a:off x="210312" y="338328"/>
            <a:ext cx="8775193" cy="563562"/>
          </a:xfrm>
          <a:prstGeom prst="rect">
            <a:avLst/>
          </a:prstGeom>
        </p:spPr>
        <p:txBody>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r>
              <a:rPr lang="en-US" smtClean="0"/>
              <a:t>BASELINE vs. Higher temperature sg</a:t>
            </a:r>
            <a:endParaRPr lang="en-US" dirty="0"/>
          </a:p>
        </p:txBody>
      </p:sp>
      <p:pic>
        <p:nvPicPr>
          <p:cNvPr id="2" name="Picture 1"/>
          <p:cNvPicPr>
            <a:picLocks noChangeAspect="1"/>
          </p:cNvPicPr>
          <p:nvPr/>
        </p:nvPicPr>
        <p:blipFill>
          <a:blip r:embed="rId3"/>
          <a:stretch>
            <a:fillRect/>
          </a:stretch>
        </p:blipFill>
        <p:spPr>
          <a:xfrm>
            <a:off x="769208" y="3025368"/>
            <a:ext cx="7657399" cy="2601126"/>
          </a:xfrm>
          <a:prstGeom prst="rect">
            <a:avLst/>
          </a:prstGeom>
        </p:spPr>
      </p:pic>
      <p:sp>
        <p:nvSpPr>
          <p:cNvPr id="10" name="Rectangle 9"/>
          <p:cNvSpPr>
            <a:spLocks noChangeArrowheads="1"/>
          </p:cNvSpPr>
          <p:nvPr/>
        </p:nvSpPr>
        <p:spPr bwMode="auto">
          <a:xfrm>
            <a:off x="2371725" y="6624575"/>
            <a:ext cx="4410075" cy="233425"/>
          </a:xfrm>
          <a:prstGeom prst="rect">
            <a:avLst/>
          </a:prstGeom>
          <a:noFill/>
          <a:ln w="9525">
            <a:noFill/>
            <a:miter lim="800000"/>
            <a:headEnd/>
            <a:tailEnd/>
          </a:ln>
        </p:spPr>
        <p:txBody>
          <a:bodyPr lIns="92075" tIns="46038" rIns="92075" bIns="46038"/>
          <a:lstStyle/>
          <a:p>
            <a:pPr algn="ctr" eaLnBrk="0" fontAlgn="auto" hangingPunct="0">
              <a:spcBef>
                <a:spcPts val="0"/>
              </a:spcBef>
              <a:spcAft>
                <a:spcPts val="0"/>
              </a:spcAft>
            </a:pPr>
            <a:r>
              <a:rPr lang="en-US" sz="1000" dirty="0">
                <a:solidFill>
                  <a:srgbClr val="000000"/>
                </a:solidFill>
                <a:cs typeface="Times New Roman" pitchFamily="18" charset="0"/>
              </a:rPr>
              <a:t>This page </a:t>
            </a:r>
            <a:r>
              <a:rPr lang="en-US" sz="1000" dirty="0"/>
              <a:t>does not contain any export controlled technical data.</a:t>
            </a:r>
            <a:endParaRPr lang="en-US" sz="1000" dirty="0">
              <a:latin typeface="+mn-lt"/>
              <a:cs typeface="Times New Roman" pitchFamily="18" charset="0"/>
            </a:endParaRPr>
          </a:p>
        </p:txBody>
      </p:sp>
    </p:spTree>
    <p:extLst>
      <p:ext uri="{BB962C8B-B14F-4D97-AF65-F5344CB8AC3E}">
        <p14:creationId xmlns:p14="http://schemas.microsoft.com/office/powerpoint/2010/main" val="3234875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4662155" y="1432266"/>
            <a:ext cx="4358705" cy="4870266"/>
          </a:xfrm>
          <a:prstGeom prst="roundRect">
            <a:avLst>
              <a:gd name="adj" fmla="val 3975"/>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29804" y="1432266"/>
            <a:ext cx="4358705" cy="4870266"/>
          </a:xfrm>
          <a:prstGeom prst="roundRect">
            <a:avLst>
              <a:gd name="adj" fmla="val 3975"/>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lide Number Placeholder 3"/>
          <p:cNvSpPr>
            <a:spLocks noGrp="1"/>
          </p:cNvSpPr>
          <p:nvPr>
            <p:ph type="sldNum" sz="quarter" idx="12"/>
          </p:nvPr>
        </p:nvSpPr>
        <p:spPr>
          <a:xfrm>
            <a:off x="8369809" y="10485"/>
            <a:ext cx="774191" cy="193395"/>
          </a:xfrm>
        </p:spPr>
        <p:txBody>
          <a:bodyPr/>
          <a:lstStyle/>
          <a:p>
            <a:fld id="{789DF654-7552-4B9D-9287-15EA6E658DE7}" type="slidenum">
              <a:rPr lang="en-US" smtClean="0">
                <a:solidFill>
                  <a:prstClr val="black"/>
                </a:solidFill>
              </a:rPr>
              <a:pPr/>
              <a:t>11</a:t>
            </a:fld>
            <a:endParaRPr lang="en-US" dirty="0">
              <a:solidFill>
                <a:prstClr val="black"/>
              </a:solidFill>
            </a:endParaRPr>
          </a:p>
        </p:txBody>
      </p:sp>
      <p:sp>
        <p:nvSpPr>
          <p:cNvPr id="25" name="Title 1"/>
          <p:cNvSpPr>
            <a:spLocks noGrp="1"/>
          </p:cNvSpPr>
          <p:nvPr>
            <p:ph type="title"/>
          </p:nvPr>
        </p:nvSpPr>
        <p:spPr>
          <a:xfrm>
            <a:off x="210312" y="338328"/>
            <a:ext cx="8725881" cy="563562"/>
          </a:xfrm>
        </p:spPr>
        <p:txBody>
          <a:bodyPr/>
          <a:lstStyle/>
          <a:p>
            <a:r>
              <a:rPr lang="en-US" dirty="0" smtClean="0"/>
              <a:t>Extensions to other scenarios</a:t>
            </a:r>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3395588682"/>
              </p:ext>
            </p:extLst>
          </p:nvPr>
        </p:nvGraphicFramePr>
        <p:xfrm>
          <a:off x="5008874" y="1871201"/>
          <a:ext cx="3591098" cy="1410942"/>
        </p:xfrm>
        <a:graphic>
          <a:graphicData uri="http://schemas.openxmlformats.org/drawingml/2006/table">
            <a:tbl>
              <a:tblPr firstRow="1" bandRow="1">
                <a:tableStyleId>{5940675A-B579-460E-94D1-54222C63F5DA}</a:tableStyleId>
              </a:tblPr>
              <a:tblGrid>
                <a:gridCol w="801722"/>
                <a:gridCol w="2789376"/>
              </a:tblGrid>
              <a:tr h="374622">
                <a:tc>
                  <a:txBody>
                    <a:bodyPr/>
                    <a:lstStyle/>
                    <a:p>
                      <a:r>
                        <a:rPr lang="en-US" sz="1400" baseline="0" dirty="0" smtClean="0">
                          <a:solidFill>
                            <a:schemeClr val="accent1"/>
                          </a:solidFill>
                        </a:rPr>
                        <a:t>Case 1 </a:t>
                      </a:r>
                      <a:endParaRPr lang="en-US" sz="1400" dirty="0">
                        <a:solidFill>
                          <a:schemeClr val="accent1"/>
                        </a:solidFill>
                      </a:endParaRPr>
                    </a:p>
                  </a:txBody>
                  <a:tcPr/>
                </a:tc>
                <a:tc>
                  <a:txBody>
                    <a:bodyPr/>
                    <a:lstStyle/>
                    <a:p>
                      <a:r>
                        <a:rPr lang="en-US" sz="1400" kern="1200" dirty="0" smtClean="0">
                          <a:solidFill>
                            <a:schemeClr val="accent1"/>
                          </a:solidFill>
                        </a:rPr>
                        <a:t>Smoke Generator A at STP</a:t>
                      </a:r>
                      <a:endParaRPr lang="en-US" sz="1400" kern="1200" dirty="0">
                        <a:solidFill>
                          <a:schemeClr val="accent1"/>
                        </a:solidFill>
                        <a:latin typeface="+mn-lt"/>
                        <a:ea typeface="+mn-ea"/>
                        <a:cs typeface="+mn-cs"/>
                      </a:endParaRPr>
                    </a:p>
                  </a:txBody>
                  <a:tcPr/>
                </a:tc>
              </a:tr>
              <a:tr h="470098">
                <a:tc>
                  <a:txBody>
                    <a:bodyPr/>
                    <a:lstStyle/>
                    <a:p>
                      <a:r>
                        <a:rPr lang="en-US" sz="1400" baseline="0" dirty="0" smtClean="0">
                          <a:solidFill>
                            <a:schemeClr val="accent4">
                              <a:lumMod val="75000"/>
                            </a:schemeClr>
                          </a:solidFill>
                        </a:rPr>
                        <a:t>Case 4 </a:t>
                      </a:r>
                      <a:endParaRPr lang="en-US" sz="1400" dirty="0">
                        <a:solidFill>
                          <a:schemeClr val="accent4">
                            <a:lumMod val="75000"/>
                          </a:schemeClr>
                        </a:solidFill>
                      </a:endParaRPr>
                    </a:p>
                  </a:txBody>
                  <a:tcPr/>
                </a:tc>
                <a:tc>
                  <a:txBody>
                    <a:bodyPr/>
                    <a:lstStyle/>
                    <a:p>
                      <a:r>
                        <a:rPr lang="en-US" sz="1400" kern="1200" dirty="0" smtClean="0">
                          <a:solidFill>
                            <a:schemeClr val="accent4">
                              <a:lumMod val="75000"/>
                            </a:schemeClr>
                          </a:solidFill>
                        </a:rPr>
                        <a:t>Smoke Generator A</a:t>
                      </a:r>
                      <a:r>
                        <a:rPr lang="en-US" sz="1400" kern="1200" baseline="0" dirty="0" smtClean="0">
                          <a:solidFill>
                            <a:schemeClr val="accent4">
                              <a:lumMod val="75000"/>
                            </a:schemeClr>
                          </a:solidFill>
                        </a:rPr>
                        <a:t> at</a:t>
                      </a:r>
                      <a:r>
                        <a:rPr lang="en-US" sz="1400" kern="1200" dirty="0" smtClean="0">
                          <a:solidFill>
                            <a:schemeClr val="accent4">
                              <a:lumMod val="75000"/>
                            </a:schemeClr>
                          </a:solidFill>
                        </a:rPr>
                        <a:t> </a:t>
                      </a:r>
                    </a:p>
                    <a:p>
                      <a:r>
                        <a:rPr lang="en-US" sz="1400" kern="1200" dirty="0" smtClean="0">
                          <a:solidFill>
                            <a:schemeClr val="accent4">
                              <a:lumMod val="75000"/>
                            </a:schemeClr>
                          </a:solidFill>
                        </a:rPr>
                        <a:t>In-Flight ambient Conditions</a:t>
                      </a:r>
                      <a:endParaRPr lang="en-US" sz="1400" kern="1200" dirty="0">
                        <a:solidFill>
                          <a:schemeClr val="accent4">
                            <a:lumMod val="75000"/>
                          </a:schemeClr>
                        </a:solidFill>
                        <a:latin typeface="+mn-lt"/>
                        <a:ea typeface="+mn-ea"/>
                        <a:cs typeface="+mn-cs"/>
                      </a:endParaRPr>
                    </a:p>
                  </a:txBody>
                  <a:tcPr/>
                </a:tc>
              </a:tr>
              <a:tr h="374622">
                <a:tc>
                  <a:txBody>
                    <a:bodyPr/>
                    <a:lstStyle/>
                    <a:p>
                      <a:r>
                        <a:rPr lang="en-US" sz="1400" baseline="0" dirty="0" smtClean="0">
                          <a:solidFill>
                            <a:schemeClr val="bg2"/>
                          </a:solidFill>
                        </a:rPr>
                        <a:t>Case 5 </a:t>
                      </a:r>
                      <a:endParaRPr lang="en-US" sz="1400" dirty="0">
                        <a:solidFill>
                          <a:schemeClr val="bg2"/>
                        </a:solidFill>
                      </a:endParaRPr>
                    </a:p>
                  </a:txBody>
                  <a:tcPr/>
                </a:tc>
                <a:tc>
                  <a:txBody>
                    <a:bodyPr/>
                    <a:lstStyle/>
                    <a:p>
                      <a:r>
                        <a:rPr lang="en-US" sz="1400" kern="1200" dirty="0" smtClean="0">
                          <a:solidFill>
                            <a:schemeClr val="bg2"/>
                          </a:solidFill>
                        </a:rPr>
                        <a:t>Smoke Generator A</a:t>
                      </a:r>
                      <a:r>
                        <a:rPr lang="en-US" sz="1400" kern="1200" baseline="0" dirty="0" smtClean="0">
                          <a:solidFill>
                            <a:schemeClr val="bg2"/>
                          </a:solidFill>
                        </a:rPr>
                        <a:t> at STP</a:t>
                      </a:r>
                    </a:p>
                    <a:p>
                      <a:r>
                        <a:rPr lang="en-US" sz="1400" kern="1200" baseline="0" dirty="0" smtClean="0">
                          <a:solidFill>
                            <a:schemeClr val="bg2"/>
                          </a:solidFill>
                        </a:rPr>
                        <a:t>with Ventilation</a:t>
                      </a:r>
                      <a:endParaRPr lang="en-US" sz="1400" kern="1200" dirty="0">
                        <a:solidFill>
                          <a:schemeClr val="bg2"/>
                        </a:solidFill>
                        <a:latin typeface="+mn-lt"/>
                        <a:ea typeface="+mn-ea"/>
                        <a:cs typeface="+mn-cs"/>
                      </a:endParaRPr>
                    </a:p>
                  </a:txBody>
                  <a:tcPr/>
                </a:tc>
              </a:tr>
            </a:tbl>
          </a:graphicData>
        </a:graphic>
      </p:graphicFrame>
      <p:pic>
        <p:nvPicPr>
          <p:cNvPr id="3" name="inflight_no_mark">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268695" y="4220867"/>
            <a:ext cx="4106778" cy="1828800"/>
          </a:xfrm>
          <a:prstGeom prst="rect">
            <a:avLst/>
          </a:prstGeom>
        </p:spPr>
      </p:pic>
      <p:sp>
        <p:nvSpPr>
          <p:cNvPr id="11" name="TextBox 10"/>
          <p:cNvSpPr txBox="1"/>
          <p:nvPr/>
        </p:nvSpPr>
        <p:spPr>
          <a:xfrm>
            <a:off x="4784009" y="5142777"/>
            <a:ext cx="4130623" cy="1077218"/>
          </a:xfrm>
          <a:prstGeom prst="rect">
            <a:avLst/>
          </a:prstGeom>
          <a:noFill/>
        </p:spPr>
        <p:txBody>
          <a:bodyPr wrap="square" rtlCol="0">
            <a:spAutoFit/>
          </a:bodyPr>
          <a:lstStyle/>
          <a:p>
            <a:pPr marL="342900" indent="-342900">
              <a:buFont typeface="+mj-lt"/>
              <a:buAutoNum type="arabicPeriod"/>
            </a:pPr>
            <a:r>
              <a:rPr lang="en-US" sz="1600" dirty="0">
                <a:solidFill>
                  <a:schemeClr val="dk1"/>
                </a:solidFill>
                <a:latin typeface="Arial Narrow" panose="020B0606020202030204" pitchFamily="34" charset="0"/>
              </a:rPr>
              <a:t>Smoke arrival </a:t>
            </a:r>
            <a:r>
              <a:rPr lang="en-US" sz="1600" dirty="0" smtClean="0">
                <a:solidFill>
                  <a:schemeClr val="dk1"/>
                </a:solidFill>
                <a:latin typeface="Arial Narrow" panose="020B0606020202030204" pitchFamily="34" charset="0"/>
              </a:rPr>
              <a:t>time changes </a:t>
            </a:r>
            <a:r>
              <a:rPr lang="en-US" sz="1600" dirty="0">
                <a:solidFill>
                  <a:schemeClr val="dk1"/>
                </a:solidFill>
                <a:latin typeface="Arial Narrow" panose="020B0606020202030204" pitchFamily="34" charset="0"/>
              </a:rPr>
              <a:t>in flight and ventilation </a:t>
            </a:r>
            <a:r>
              <a:rPr lang="en-US" sz="1600" dirty="0" smtClean="0">
                <a:solidFill>
                  <a:schemeClr val="dk1"/>
                </a:solidFill>
                <a:latin typeface="Arial Narrow" panose="020B0606020202030204" pitchFamily="34" charset="0"/>
              </a:rPr>
              <a:t>cases </a:t>
            </a:r>
            <a:endParaRPr lang="en-US" sz="1600" dirty="0">
              <a:solidFill>
                <a:schemeClr val="dk1"/>
              </a:solidFill>
              <a:latin typeface="Arial Narrow" panose="020B0606020202030204" pitchFamily="34" charset="0"/>
            </a:endParaRPr>
          </a:p>
          <a:p>
            <a:pPr marL="342900" indent="-342900">
              <a:buFont typeface="+mj-lt"/>
              <a:buAutoNum type="arabicPeriod"/>
            </a:pPr>
            <a:r>
              <a:rPr lang="en-US" sz="1600" dirty="0" smtClean="0">
                <a:solidFill>
                  <a:schemeClr val="dk1"/>
                </a:solidFill>
                <a:latin typeface="Arial Narrow" panose="020B0606020202030204" pitchFamily="34" charset="0"/>
              </a:rPr>
              <a:t>Ventilation accelerates smoke spread and reduces detector alarm time (</a:t>
            </a:r>
            <a:r>
              <a:rPr lang="en-US" sz="1600" dirty="0" smtClean="0">
                <a:solidFill>
                  <a:schemeClr val="accent1"/>
                </a:solidFill>
                <a:latin typeface="Arial Narrow" panose="020B0606020202030204" pitchFamily="34" charset="0"/>
              </a:rPr>
              <a:t>for this design</a:t>
            </a:r>
            <a:r>
              <a:rPr lang="en-US" sz="1600" dirty="0" smtClean="0">
                <a:solidFill>
                  <a:schemeClr val="dk1"/>
                </a:solidFill>
                <a:latin typeface="Arial Narrow" panose="020B0606020202030204" pitchFamily="34" charset="0"/>
              </a:rPr>
              <a:t>)</a:t>
            </a:r>
            <a:endParaRPr lang="en-US" sz="1600" dirty="0">
              <a:solidFill>
                <a:schemeClr val="dk1"/>
              </a:solidFill>
              <a:latin typeface="Arial Narrow" panose="020B0606020202030204" pitchFamily="34" charset="0"/>
            </a:endParaRPr>
          </a:p>
        </p:txBody>
      </p:sp>
      <p:pic>
        <p:nvPicPr>
          <p:cNvPr id="4" name="FAA_ventilation-no-mark">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268695" y="1915641"/>
            <a:ext cx="4106778" cy="1828800"/>
          </a:xfrm>
          <a:prstGeom prst="rect">
            <a:avLst/>
          </a:prstGeom>
        </p:spPr>
      </p:pic>
      <p:sp>
        <p:nvSpPr>
          <p:cNvPr id="17" name="TextBox 16"/>
          <p:cNvSpPr txBox="1"/>
          <p:nvPr/>
        </p:nvSpPr>
        <p:spPr>
          <a:xfrm>
            <a:off x="2747523" y="2477478"/>
            <a:ext cx="482824" cy="276999"/>
          </a:xfrm>
          <a:prstGeom prst="rect">
            <a:avLst/>
          </a:prstGeom>
          <a:noFill/>
        </p:spPr>
        <p:txBody>
          <a:bodyPr wrap="none" rtlCol="0">
            <a:spAutoFit/>
          </a:bodyPr>
          <a:lstStyle/>
          <a:p>
            <a:r>
              <a:rPr lang="en-US" sz="1200" dirty="0" smtClean="0"/>
              <a:t>SD2</a:t>
            </a:r>
            <a:endParaRPr lang="en-US" sz="1200" dirty="0"/>
          </a:p>
        </p:txBody>
      </p:sp>
      <p:sp>
        <p:nvSpPr>
          <p:cNvPr id="18" name="TextBox 17"/>
          <p:cNvSpPr txBox="1"/>
          <p:nvPr/>
        </p:nvSpPr>
        <p:spPr>
          <a:xfrm>
            <a:off x="3325698" y="2628450"/>
            <a:ext cx="482824" cy="276999"/>
          </a:xfrm>
          <a:prstGeom prst="rect">
            <a:avLst/>
          </a:prstGeom>
          <a:noFill/>
        </p:spPr>
        <p:txBody>
          <a:bodyPr wrap="none" rtlCol="0">
            <a:spAutoFit/>
          </a:bodyPr>
          <a:lstStyle/>
          <a:p>
            <a:r>
              <a:rPr lang="en-US" sz="1200" dirty="0" smtClean="0"/>
              <a:t>SD1</a:t>
            </a:r>
            <a:endParaRPr lang="en-US" sz="1200" dirty="0"/>
          </a:p>
        </p:txBody>
      </p:sp>
      <p:sp>
        <p:nvSpPr>
          <p:cNvPr id="19" name="TextBox 18"/>
          <p:cNvSpPr txBox="1"/>
          <p:nvPr/>
        </p:nvSpPr>
        <p:spPr>
          <a:xfrm>
            <a:off x="1824099" y="2283308"/>
            <a:ext cx="482824" cy="276999"/>
          </a:xfrm>
          <a:prstGeom prst="rect">
            <a:avLst/>
          </a:prstGeom>
          <a:noFill/>
        </p:spPr>
        <p:txBody>
          <a:bodyPr wrap="none" rtlCol="0">
            <a:spAutoFit/>
          </a:bodyPr>
          <a:lstStyle/>
          <a:p>
            <a:r>
              <a:rPr lang="en-US" sz="1200" dirty="0" smtClean="0"/>
              <a:t>SD3</a:t>
            </a:r>
            <a:endParaRPr lang="en-US" sz="1200" dirty="0"/>
          </a:p>
        </p:txBody>
      </p:sp>
      <p:sp>
        <p:nvSpPr>
          <p:cNvPr id="20" name="TextBox 19"/>
          <p:cNvSpPr txBox="1"/>
          <p:nvPr/>
        </p:nvSpPr>
        <p:spPr>
          <a:xfrm>
            <a:off x="994318" y="2111545"/>
            <a:ext cx="482824" cy="276999"/>
          </a:xfrm>
          <a:prstGeom prst="rect">
            <a:avLst/>
          </a:prstGeom>
          <a:noFill/>
        </p:spPr>
        <p:txBody>
          <a:bodyPr wrap="none" rtlCol="0">
            <a:spAutoFit/>
          </a:bodyPr>
          <a:lstStyle/>
          <a:p>
            <a:r>
              <a:rPr lang="en-US" sz="1200" dirty="0" smtClean="0"/>
              <a:t>SD4</a:t>
            </a:r>
            <a:endParaRPr lang="en-US" sz="1200" dirty="0"/>
          </a:p>
        </p:txBody>
      </p:sp>
      <p:pic>
        <p:nvPicPr>
          <p:cNvPr id="21" name="Picture 20"/>
          <p:cNvPicPr>
            <a:picLocks noChangeAspect="1"/>
          </p:cNvPicPr>
          <p:nvPr/>
        </p:nvPicPr>
        <p:blipFill>
          <a:blip r:embed="rId9"/>
          <a:stretch>
            <a:fillRect/>
          </a:stretch>
        </p:blipFill>
        <p:spPr>
          <a:xfrm>
            <a:off x="407202" y="5614590"/>
            <a:ext cx="2139881" cy="286537"/>
          </a:xfrm>
          <a:prstGeom prst="rect">
            <a:avLst/>
          </a:prstGeom>
        </p:spPr>
      </p:pic>
      <p:sp>
        <p:nvSpPr>
          <p:cNvPr id="22" name="TextBox 21"/>
          <p:cNvSpPr txBox="1"/>
          <p:nvPr/>
        </p:nvSpPr>
        <p:spPr>
          <a:xfrm>
            <a:off x="154109" y="1452818"/>
            <a:ext cx="4284522" cy="369332"/>
          </a:xfrm>
          <a:prstGeom prst="rect">
            <a:avLst/>
          </a:prstGeom>
          <a:noFill/>
        </p:spPr>
        <p:txBody>
          <a:bodyPr wrap="square" rtlCol="0">
            <a:spAutoFit/>
          </a:bodyPr>
          <a:lstStyle/>
          <a:p>
            <a:r>
              <a:rPr lang="en-US" dirty="0">
                <a:solidFill>
                  <a:schemeClr val="accent4">
                    <a:lumMod val="75000"/>
                  </a:schemeClr>
                </a:solidFill>
              </a:rPr>
              <a:t>Case 4: </a:t>
            </a:r>
            <a:r>
              <a:rPr lang="en-US" dirty="0" smtClean="0">
                <a:solidFill>
                  <a:schemeClr val="accent4">
                    <a:lumMod val="75000"/>
                  </a:schemeClr>
                </a:solidFill>
              </a:rPr>
              <a:t>In-flight condition </a:t>
            </a:r>
            <a:endParaRPr lang="en-US" dirty="0">
              <a:solidFill>
                <a:schemeClr val="accent4">
                  <a:lumMod val="75000"/>
                </a:schemeClr>
              </a:solidFill>
            </a:endParaRPr>
          </a:p>
        </p:txBody>
      </p:sp>
      <p:sp>
        <p:nvSpPr>
          <p:cNvPr id="26" name="TextBox 25"/>
          <p:cNvSpPr txBox="1"/>
          <p:nvPr/>
        </p:nvSpPr>
        <p:spPr>
          <a:xfrm>
            <a:off x="164663" y="3880684"/>
            <a:ext cx="4284522" cy="369332"/>
          </a:xfrm>
          <a:prstGeom prst="rect">
            <a:avLst/>
          </a:prstGeom>
          <a:noFill/>
        </p:spPr>
        <p:txBody>
          <a:bodyPr wrap="square" rtlCol="0">
            <a:spAutoFit/>
          </a:bodyPr>
          <a:lstStyle/>
          <a:p>
            <a:r>
              <a:rPr lang="en-US" dirty="0">
                <a:solidFill>
                  <a:schemeClr val="bg2"/>
                </a:solidFill>
              </a:rPr>
              <a:t>Case </a:t>
            </a:r>
            <a:r>
              <a:rPr lang="en-US" dirty="0" smtClean="0">
                <a:solidFill>
                  <a:schemeClr val="bg2"/>
                </a:solidFill>
              </a:rPr>
              <a:t>5: with ventilation </a:t>
            </a:r>
            <a:endParaRPr lang="en-US" dirty="0">
              <a:solidFill>
                <a:schemeClr val="bg2"/>
              </a:solidFill>
            </a:endParaRPr>
          </a:p>
        </p:txBody>
      </p:sp>
      <p:pic>
        <p:nvPicPr>
          <p:cNvPr id="27" name="Picture 26"/>
          <p:cNvPicPr>
            <a:picLocks noChangeAspect="1"/>
          </p:cNvPicPr>
          <p:nvPr/>
        </p:nvPicPr>
        <p:blipFill>
          <a:blip r:embed="rId9"/>
          <a:stretch>
            <a:fillRect/>
          </a:stretch>
        </p:blipFill>
        <p:spPr>
          <a:xfrm>
            <a:off x="300990" y="3363779"/>
            <a:ext cx="2139881" cy="286537"/>
          </a:xfrm>
          <a:prstGeom prst="rect">
            <a:avLst/>
          </a:prstGeom>
        </p:spPr>
      </p:pic>
      <p:sp>
        <p:nvSpPr>
          <p:cNvPr id="30" name="TextBox 29"/>
          <p:cNvSpPr txBox="1"/>
          <p:nvPr/>
        </p:nvSpPr>
        <p:spPr>
          <a:xfrm>
            <a:off x="247630" y="914400"/>
            <a:ext cx="8896370" cy="338554"/>
          </a:xfrm>
          <a:prstGeom prst="rect">
            <a:avLst/>
          </a:prstGeom>
          <a:noFill/>
        </p:spPr>
        <p:txBody>
          <a:bodyPr wrap="square" rtlCol="0">
            <a:spAutoFit/>
          </a:bodyPr>
          <a:lstStyle/>
          <a:p>
            <a:r>
              <a:rPr lang="en-US" sz="1600" i="1" dirty="0" smtClean="0"/>
              <a:t>Parametric study for different scenarios: Alarm time comparisons</a:t>
            </a:r>
            <a:endParaRPr lang="en-US" sz="1600" i="1" dirty="0"/>
          </a:p>
        </p:txBody>
      </p:sp>
      <p:pic>
        <p:nvPicPr>
          <p:cNvPr id="6" name="Picture 5"/>
          <p:cNvPicPr>
            <a:picLocks noChangeAspect="1"/>
          </p:cNvPicPr>
          <p:nvPr/>
        </p:nvPicPr>
        <p:blipFill>
          <a:blip r:embed="rId10"/>
          <a:stretch>
            <a:fillRect/>
          </a:stretch>
        </p:blipFill>
        <p:spPr>
          <a:xfrm>
            <a:off x="5008874" y="3734485"/>
            <a:ext cx="3343422" cy="1164700"/>
          </a:xfrm>
          <a:prstGeom prst="rect">
            <a:avLst/>
          </a:prstGeom>
        </p:spPr>
      </p:pic>
      <p:sp>
        <p:nvSpPr>
          <p:cNvPr id="23" name="Rectangle 22"/>
          <p:cNvSpPr>
            <a:spLocks noChangeArrowheads="1"/>
          </p:cNvSpPr>
          <p:nvPr/>
        </p:nvSpPr>
        <p:spPr bwMode="auto">
          <a:xfrm>
            <a:off x="2371725" y="6624575"/>
            <a:ext cx="4410075" cy="233425"/>
          </a:xfrm>
          <a:prstGeom prst="rect">
            <a:avLst/>
          </a:prstGeom>
          <a:noFill/>
          <a:ln w="9525">
            <a:noFill/>
            <a:miter lim="800000"/>
            <a:headEnd/>
            <a:tailEnd/>
          </a:ln>
        </p:spPr>
        <p:txBody>
          <a:bodyPr lIns="92075" tIns="46038" rIns="92075" bIns="46038"/>
          <a:lstStyle/>
          <a:p>
            <a:pPr algn="ctr" eaLnBrk="0" fontAlgn="auto" hangingPunct="0">
              <a:spcBef>
                <a:spcPts val="0"/>
              </a:spcBef>
              <a:spcAft>
                <a:spcPts val="0"/>
              </a:spcAft>
            </a:pPr>
            <a:r>
              <a:rPr lang="en-US" sz="1000" dirty="0">
                <a:solidFill>
                  <a:srgbClr val="000000"/>
                </a:solidFill>
                <a:cs typeface="Times New Roman" pitchFamily="18" charset="0"/>
              </a:rPr>
              <a:t>This page </a:t>
            </a:r>
            <a:r>
              <a:rPr lang="en-US" sz="1000" dirty="0"/>
              <a:t>does not contain any export controlled technical data.</a:t>
            </a:r>
            <a:endParaRPr lang="en-US" sz="1000" dirty="0">
              <a:latin typeface="+mn-lt"/>
              <a:cs typeface="Times New Roman" pitchFamily="18" charset="0"/>
            </a:endParaRPr>
          </a:p>
        </p:txBody>
      </p:sp>
    </p:spTree>
    <p:extLst>
      <p:ext uri="{BB962C8B-B14F-4D97-AF65-F5344CB8AC3E}">
        <p14:creationId xmlns:p14="http://schemas.microsoft.com/office/powerpoint/2010/main" val="3975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000" fill="hold"/>
                                        <p:tgtEl>
                                          <p:spTgt spid="4"/>
                                        </p:tgtEl>
                                      </p:cBhvr>
                                    </p:cmd>
                                  </p:childTnLst>
                                </p:cTn>
                              </p:par>
                              <p:par>
                                <p:cTn id="7" presetID="1" presetClass="mediacall" presetSubtype="0" fill="hold" nodeType="withEffect">
                                  <p:stCondLst>
                                    <p:cond delay="0"/>
                                  </p:stCondLst>
                                  <p:childTnLst>
                                    <p:cmd type="call" cmd="playFrom(0.0)">
                                      <p:cBhvr>
                                        <p:cTn id="8" dur="15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3"/>
                </p:tgtEl>
              </p:cMediaNode>
            </p:video>
            <p:video>
              <p:cMediaNode vol="80000">
                <p:cTn id="10"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a:xfrm>
            <a:off x="235820" y="3768733"/>
            <a:ext cx="8642173" cy="2482437"/>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lide Number Placeholder 3"/>
          <p:cNvSpPr>
            <a:spLocks noGrp="1"/>
          </p:cNvSpPr>
          <p:nvPr>
            <p:ph type="sldNum" sz="quarter" idx="12"/>
          </p:nvPr>
        </p:nvSpPr>
        <p:spPr>
          <a:xfrm>
            <a:off x="8369809" y="-2130"/>
            <a:ext cx="774191" cy="193395"/>
          </a:xfrm>
        </p:spPr>
        <p:txBody>
          <a:bodyPr/>
          <a:lstStyle/>
          <a:p>
            <a:fld id="{789DF654-7552-4B9D-9287-15EA6E658DE7}" type="slidenum">
              <a:rPr lang="en-US" smtClean="0">
                <a:solidFill>
                  <a:prstClr val="black"/>
                </a:solidFill>
              </a:rPr>
              <a:pPr/>
              <a:t>12</a:t>
            </a:fld>
            <a:endParaRPr lang="en-US" dirty="0">
              <a:solidFill>
                <a:prstClr val="black"/>
              </a:solidFill>
            </a:endParaRPr>
          </a:p>
        </p:txBody>
      </p:sp>
      <p:sp>
        <p:nvSpPr>
          <p:cNvPr id="25" name="Title 1"/>
          <p:cNvSpPr>
            <a:spLocks noGrp="1"/>
          </p:cNvSpPr>
          <p:nvPr>
            <p:ph type="title"/>
          </p:nvPr>
        </p:nvSpPr>
        <p:spPr>
          <a:xfrm>
            <a:off x="210312" y="338328"/>
            <a:ext cx="8725881" cy="563562"/>
          </a:xfrm>
        </p:spPr>
        <p:txBody>
          <a:bodyPr/>
          <a:lstStyle/>
          <a:p>
            <a:r>
              <a:rPr lang="en-US" dirty="0" smtClean="0"/>
              <a:t>Summary and Next steps</a:t>
            </a:r>
            <a:endParaRPr lang="en-US" dirty="0"/>
          </a:p>
        </p:txBody>
      </p:sp>
      <p:sp>
        <p:nvSpPr>
          <p:cNvPr id="56" name="Content Placeholder 2"/>
          <p:cNvSpPr>
            <a:spLocks noGrp="1"/>
          </p:cNvSpPr>
          <p:nvPr>
            <p:ph idx="1"/>
          </p:nvPr>
        </p:nvSpPr>
        <p:spPr>
          <a:xfrm>
            <a:off x="286192" y="1038745"/>
            <a:ext cx="8779921" cy="2710296"/>
          </a:xfrm>
        </p:spPr>
        <p:txBody>
          <a:bodyPr>
            <a:normAutofit/>
          </a:bodyPr>
          <a:lstStyle/>
          <a:p>
            <a:pPr marL="285750" indent="-285750">
              <a:buFont typeface="Wingdings" panose="05000000000000000000" pitchFamily="2" charset="2"/>
              <a:buChar char="§"/>
            </a:pPr>
            <a:r>
              <a:rPr lang="en-US" sz="1800" dirty="0" smtClean="0"/>
              <a:t>Smoke transport simulations capture the effect of different smoke generators</a:t>
            </a:r>
          </a:p>
          <a:p>
            <a:pPr marL="285750" lvl="1" indent="287338">
              <a:buFont typeface="Wingdings" panose="05000000000000000000" pitchFamily="2" charset="2"/>
              <a:buChar char="§"/>
            </a:pPr>
            <a:r>
              <a:rPr lang="en-US" sz="1600" dirty="0" smtClean="0"/>
              <a:t>Models demonstrate encouraging ability to capture parametric sensitivity </a:t>
            </a:r>
            <a:endParaRPr lang="en-US" sz="1600" dirty="0"/>
          </a:p>
          <a:p>
            <a:pPr marL="285750" lvl="1" indent="287338">
              <a:buFont typeface="Wingdings" panose="05000000000000000000" pitchFamily="2" charset="2"/>
              <a:buChar char="§"/>
            </a:pPr>
            <a:r>
              <a:rPr lang="en-US" sz="1600" dirty="0" smtClean="0"/>
              <a:t>Linking detector model to the smoke transport is key to accurately predict alarm time </a:t>
            </a:r>
          </a:p>
          <a:p>
            <a:pPr marL="285750" indent="-285750">
              <a:spcBef>
                <a:spcPts val="3000"/>
              </a:spcBef>
              <a:buFont typeface="Wingdings" panose="05000000000000000000" pitchFamily="2" charset="2"/>
              <a:buChar char="§"/>
            </a:pPr>
            <a:r>
              <a:rPr lang="en-US" sz="1800" dirty="0" smtClean="0"/>
              <a:t>Modeling capability to simulate real-scale cargo-bay with varied input conditions</a:t>
            </a:r>
          </a:p>
          <a:p>
            <a:pPr marL="285750" lvl="1" indent="287338">
              <a:buFont typeface="Wingdings" panose="05000000000000000000" pitchFamily="2" charset="2"/>
              <a:buChar char="§"/>
            </a:pPr>
            <a:r>
              <a:rPr lang="en-US" sz="1600" dirty="0" smtClean="0"/>
              <a:t>Ability to perform “virtual tests” to reduce cost of design / certification </a:t>
            </a:r>
          </a:p>
          <a:p>
            <a:pPr marL="285750" lvl="1" indent="287338">
              <a:buFont typeface="Wingdings" panose="05000000000000000000" pitchFamily="2" charset="2"/>
              <a:buChar char="§"/>
            </a:pPr>
            <a:r>
              <a:rPr lang="en-US" sz="1600" dirty="0" smtClean="0"/>
              <a:t>Approximately 20 to 30 cases / conditions / designs can be simulated in </a:t>
            </a:r>
            <a:r>
              <a:rPr lang="en-US" sz="1600" dirty="0"/>
              <a:t>a week </a:t>
            </a:r>
          </a:p>
          <a:p>
            <a:endParaRPr lang="en-US" sz="1800" dirty="0"/>
          </a:p>
          <a:p>
            <a:endParaRPr lang="en-US" sz="1800" dirty="0"/>
          </a:p>
        </p:txBody>
      </p:sp>
      <p:grpSp>
        <p:nvGrpSpPr>
          <p:cNvPr id="119" name="LOGO"/>
          <p:cNvGrpSpPr>
            <a:grpSpLocks noChangeAspect="1"/>
          </p:cNvGrpSpPr>
          <p:nvPr/>
        </p:nvGrpSpPr>
        <p:grpSpPr>
          <a:xfrm>
            <a:off x="85219" y="6529420"/>
            <a:ext cx="1451728" cy="259920"/>
            <a:chOff x="0" y="3429000"/>
            <a:chExt cx="6029325" cy="1079500"/>
          </a:xfrm>
        </p:grpSpPr>
        <p:sp>
          <p:nvSpPr>
            <p:cNvPr id="120" name="Freeform 51"/>
            <p:cNvSpPr>
              <a:spLocks/>
            </p:cNvSpPr>
            <p:nvPr/>
          </p:nvSpPr>
          <p:spPr bwMode="auto">
            <a:xfrm>
              <a:off x="1409700" y="3502025"/>
              <a:ext cx="260350" cy="409575"/>
            </a:xfrm>
            <a:custGeom>
              <a:avLst/>
              <a:gdLst/>
              <a:ahLst/>
              <a:cxnLst>
                <a:cxn ang="0">
                  <a:pos x="0" y="0"/>
                </a:cxn>
                <a:cxn ang="0">
                  <a:pos x="64" y="0"/>
                </a:cxn>
                <a:cxn ang="0">
                  <a:pos x="64" y="188"/>
                </a:cxn>
                <a:cxn ang="0">
                  <a:pos x="64" y="188"/>
                </a:cxn>
                <a:cxn ang="0">
                  <a:pos x="66" y="196"/>
                </a:cxn>
                <a:cxn ang="0">
                  <a:pos x="68" y="204"/>
                </a:cxn>
                <a:cxn ang="0">
                  <a:pos x="74" y="208"/>
                </a:cxn>
                <a:cxn ang="0">
                  <a:pos x="82" y="210"/>
                </a:cxn>
                <a:cxn ang="0">
                  <a:pos x="82" y="210"/>
                </a:cxn>
                <a:cxn ang="0">
                  <a:pos x="90" y="208"/>
                </a:cxn>
                <a:cxn ang="0">
                  <a:pos x="96" y="204"/>
                </a:cxn>
                <a:cxn ang="0">
                  <a:pos x="98" y="198"/>
                </a:cxn>
                <a:cxn ang="0">
                  <a:pos x="100" y="188"/>
                </a:cxn>
                <a:cxn ang="0">
                  <a:pos x="100" y="0"/>
                </a:cxn>
                <a:cxn ang="0">
                  <a:pos x="164" y="0"/>
                </a:cxn>
                <a:cxn ang="0">
                  <a:pos x="164" y="182"/>
                </a:cxn>
                <a:cxn ang="0">
                  <a:pos x="164" y="182"/>
                </a:cxn>
                <a:cxn ang="0">
                  <a:pos x="162" y="198"/>
                </a:cxn>
                <a:cxn ang="0">
                  <a:pos x="160" y="212"/>
                </a:cxn>
                <a:cxn ang="0">
                  <a:pos x="154" y="224"/>
                </a:cxn>
                <a:cxn ang="0">
                  <a:pos x="146" y="236"/>
                </a:cxn>
                <a:cxn ang="0">
                  <a:pos x="134" y="244"/>
                </a:cxn>
                <a:cxn ang="0">
                  <a:pos x="120" y="252"/>
                </a:cxn>
                <a:cxn ang="0">
                  <a:pos x="102" y="256"/>
                </a:cxn>
                <a:cxn ang="0">
                  <a:pos x="82" y="258"/>
                </a:cxn>
                <a:cxn ang="0">
                  <a:pos x="82" y="258"/>
                </a:cxn>
                <a:cxn ang="0">
                  <a:pos x="64" y="256"/>
                </a:cxn>
                <a:cxn ang="0">
                  <a:pos x="48" y="254"/>
                </a:cxn>
                <a:cxn ang="0">
                  <a:pos x="34" y="248"/>
                </a:cxn>
                <a:cxn ang="0">
                  <a:pos x="22" y="240"/>
                </a:cxn>
                <a:cxn ang="0">
                  <a:pos x="14" y="228"/>
                </a:cxn>
                <a:cxn ang="0">
                  <a:pos x="6" y="216"/>
                </a:cxn>
                <a:cxn ang="0">
                  <a:pos x="2" y="200"/>
                </a:cxn>
                <a:cxn ang="0">
                  <a:pos x="0" y="182"/>
                </a:cxn>
                <a:cxn ang="0">
                  <a:pos x="0" y="0"/>
                </a:cxn>
              </a:cxnLst>
              <a:rect l="0" t="0" r="r" b="b"/>
              <a:pathLst>
                <a:path w="164" h="258">
                  <a:moveTo>
                    <a:pt x="0" y="0"/>
                  </a:moveTo>
                  <a:lnTo>
                    <a:pt x="64" y="0"/>
                  </a:lnTo>
                  <a:lnTo>
                    <a:pt x="64" y="188"/>
                  </a:lnTo>
                  <a:lnTo>
                    <a:pt x="64" y="188"/>
                  </a:lnTo>
                  <a:lnTo>
                    <a:pt x="66" y="196"/>
                  </a:lnTo>
                  <a:lnTo>
                    <a:pt x="68" y="204"/>
                  </a:lnTo>
                  <a:lnTo>
                    <a:pt x="74" y="208"/>
                  </a:lnTo>
                  <a:lnTo>
                    <a:pt x="82" y="210"/>
                  </a:lnTo>
                  <a:lnTo>
                    <a:pt x="82" y="210"/>
                  </a:lnTo>
                  <a:lnTo>
                    <a:pt x="90" y="208"/>
                  </a:lnTo>
                  <a:lnTo>
                    <a:pt x="96" y="204"/>
                  </a:lnTo>
                  <a:lnTo>
                    <a:pt x="98" y="198"/>
                  </a:lnTo>
                  <a:lnTo>
                    <a:pt x="100" y="188"/>
                  </a:lnTo>
                  <a:lnTo>
                    <a:pt x="100" y="0"/>
                  </a:lnTo>
                  <a:lnTo>
                    <a:pt x="164" y="0"/>
                  </a:lnTo>
                  <a:lnTo>
                    <a:pt x="164" y="182"/>
                  </a:lnTo>
                  <a:lnTo>
                    <a:pt x="164" y="182"/>
                  </a:lnTo>
                  <a:lnTo>
                    <a:pt x="162" y="198"/>
                  </a:lnTo>
                  <a:lnTo>
                    <a:pt x="160" y="212"/>
                  </a:lnTo>
                  <a:lnTo>
                    <a:pt x="154" y="224"/>
                  </a:lnTo>
                  <a:lnTo>
                    <a:pt x="146" y="236"/>
                  </a:lnTo>
                  <a:lnTo>
                    <a:pt x="134" y="244"/>
                  </a:lnTo>
                  <a:lnTo>
                    <a:pt x="120" y="252"/>
                  </a:lnTo>
                  <a:lnTo>
                    <a:pt x="102" y="256"/>
                  </a:lnTo>
                  <a:lnTo>
                    <a:pt x="82" y="258"/>
                  </a:lnTo>
                  <a:lnTo>
                    <a:pt x="82" y="258"/>
                  </a:lnTo>
                  <a:lnTo>
                    <a:pt x="64" y="256"/>
                  </a:lnTo>
                  <a:lnTo>
                    <a:pt x="48" y="254"/>
                  </a:lnTo>
                  <a:lnTo>
                    <a:pt x="34" y="248"/>
                  </a:lnTo>
                  <a:lnTo>
                    <a:pt x="22" y="240"/>
                  </a:lnTo>
                  <a:lnTo>
                    <a:pt x="14" y="228"/>
                  </a:lnTo>
                  <a:lnTo>
                    <a:pt x="6" y="216"/>
                  </a:lnTo>
                  <a:lnTo>
                    <a:pt x="2" y="200"/>
                  </a:lnTo>
                  <a:lnTo>
                    <a:pt x="0" y="182"/>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52"/>
            <p:cNvSpPr>
              <a:spLocks/>
            </p:cNvSpPr>
            <p:nvPr/>
          </p:nvSpPr>
          <p:spPr bwMode="auto">
            <a:xfrm>
              <a:off x="1727200" y="3594100"/>
              <a:ext cx="231775" cy="307975"/>
            </a:xfrm>
            <a:custGeom>
              <a:avLst/>
              <a:gdLst/>
              <a:ahLst/>
              <a:cxnLst>
                <a:cxn ang="0">
                  <a:pos x="52" y="6"/>
                </a:cxn>
                <a:cxn ang="0">
                  <a:pos x="54" y="22"/>
                </a:cxn>
                <a:cxn ang="0">
                  <a:pos x="56" y="22"/>
                </a:cxn>
                <a:cxn ang="0">
                  <a:pos x="56" y="22"/>
                </a:cxn>
                <a:cxn ang="0">
                  <a:pos x="60" y="16"/>
                </a:cxn>
                <a:cxn ang="0">
                  <a:pos x="70" y="8"/>
                </a:cxn>
                <a:cxn ang="0">
                  <a:pos x="82" y="2"/>
                </a:cxn>
                <a:cxn ang="0">
                  <a:pos x="90" y="0"/>
                </a:cxn>
                <a:cxn ang="0">
                  <a:pos x="100" y="0"/>
                </a:cxn>
                <a:cxn ang="0">
                  <a:pos x="100" y="0"/>
                </a:cxn>
                <a:cxn ang="0">
                  <a:pos x="110" y="0"/>
                </a:cxn>
                <a:cxn ang="0">
                  <a:pos x="120" y="4"/>
                </a:cxn>
                <a:cxn ang="0">
                  <a:pos x="128" y="8"/>
                </a:cxn>
                <a:cxn ang="0">
                  <a:pos x="134" y="14"/>
                </a:cxn>
                <a:cxn ang="0">
                  <a:pos x="140" y="22"/>
                </a:cxn>
                <a:cxn ang="0">
                  <a:pos x="144" y="30"/>
                </a:cxn>
                <a:cxn ang="0">
                  <a:pos x="146" y="40"/>
                </a:cxn>
                <a:cxn ang="0">
                  <a:pos x="146" y="50"/>
                </a:cxn>
                <a:cxn ang="0">
                  <a:pos x="146" y="50"/>
                </a:cxn>
                <a:cxn ang="0">
                  <a:pos x="146" y="194"/>
                </a:cxn>
                <a:cxn ang="0">
                  <a:pos x="86" y="194"/>
                </a:cxn>
                <a:cxn ang="0">
                  <a:pos x="86" y="194"/>
                </a:cxn>
                <a:cxn ang="0">
                  <a:pos x="86" y="62"/>
                </a:cxn>
                <a:cxn ang="0">
                  <a:pos x="86" y="62"/>
                </a:cxn>
                <a:cxn ang="0">
                  <a:pos x="86" y="56"/>
                </a:cxn>
                <a:cxn ang="0">
                  <a:pos x="82" y="52"/>
                </a:cxn>
                <a:cxn ang="0">
                  <a:pos x="78" y="48"/>
                </a:cxn>
                <a:cxn ang="0">
                  <a:pos x="74" y="48"/>
                </a:cxn>
                <a:cxn ang="0">
                  <a:pos x="74" y="48"/>
                </a:cxn>
                <a:cxn ang="0">
                  <a:pos x="68" y="48"/>
                </a:cxn>
                <a:cxn ang="0">
                  <a:pos x="64" y="50"/>
                </a:cxn>
                <a:cxn ang="0">
                  <a:pos x="62" y="56"/>
                </a:cxn>
                <a:cxn ang="0">
                  <a:pos x="60" y="62"/>
                </a:cxn>
                <a:cxn ang="0">
                  <a:pos x="60" y="194"/>
                </a:cxn>
                <a:cxn ang="0">
                  <a:pos x="0" y="194"/>
                </a:cxn>
                <a:cxn ang="0">
                  <a:pos x="0" y="6"/>
                </a:cxn>
                <a:cxn ang="0">
                  <a:pos x="52" y="6"/>
                </a:cxn>
              </a:cxnLst>
              <a:rect l="0" t="0" r="r" b="b"/>
              <a:pathLst>
                <a:path w="146" h="194">
                  <a:moveTo>
                    <a:pt x="52" y="6"/>
                  </a:moveTo>
                  <a:lnTo>
                    <a:pt x="54" y="22"/>
                  </a:lnTo>
                  <a:lnTo>
                    <a:pt x="56" y="22"/>
                  </a:lnTo>
                  <a:lnTo>
                    <a:pt x="56" y="22"/>
                  </a:lnTo>
                  <a:lnTo>
                    <a:pt x="60" y="16"/>
                  </a:lnTo>
                  <a:lnTo>
                    <a:pt x="70" y="8"/>
                  </a:lnTo>
                  <a:lnTo>
                    <a:pt x="82" y="2"/>
                  </a:lnTo>
                  <a:lnTo>
                    <a:pt x="90" y="0"/>
                  </a:lnTo>
                  <a:lnTo>
                    <a:pt x="100" y="0"/>
                  </a:lnTo>
                  <a:lnTo>
                    <a:pt x="100" y="0"/>
                  </a:lnTo>
                  <a:lnTo>
                    <a:pt x="110" y="0"/>
                  </a:lnTo>
                  <a:lnTo>
                    <a:pt x="120" y="4"/>
                  </a:lnTo>
                  <a:lnTo>
                    <a:pt x="128" y="8"/>
                  </a:lnTo>
                  <a:lnTo>
                    <a:pt x="134" y="14"/>
                  </a:lnTo>
                  <a:lnTo>
                    <a:pt x="140" y="22"/>
                  </a:lnTo>
                  <a:lnTo>
                    <a:pt x="144" y="30"/>
                  </a:lnTo>
                  <a:lnTo>
                    <a:pt x="146" y="40"/>
                  </a:lnTo>
                  <a:lnTo>
                    <a:pt x="146" y="50"/>
                  </a:lnTo>
                  <a:lnTo>
                    <a:pt x="146" y="50"/>
                  </a:lnTo>
                  <a:lnTo>
                    <a:pt x="146" y="194"/>
                  </a:lnTo>
                  <a:lnTo>
                    <a:pt x="86" y="194"/>
                  </a:lnTo>
                  <a:lnTo>
                    <a:pt x="86" y="194"/>
                  </a:lnTo>
                  <a:lnTo>
                    <a:pt x="86" y="62"/>
                  </a:lnTo>
                  <a:lnTo>
                    <a:pt x="86" y="62"/>
                  </a:lnTo>
                  <a:lnTo>
                    <a:pt x="86" y="56"/>
                  </a:lnTo>
                  <a:lnTo>
                    <a:pt x="82" y="52"/>
                  </a:lnTo>
                  <a:lnTo>
                    <a:pt x="78" y="48"/>
                  </a:lnTo>
                  <a:lnTo>
                    <a:pt x="74" y="48"/>
                  </a:lnTo>
                  <a:lnTo>
                    <a:pt x="74" y="48"/>
                  </a:lnTo>
                  <a:lnTo>
                    <a:pt x="68" y="48"/>
                  </a:lnTo>
                  <a:lnTo>
                    <a:pt x="64" y="50"/>
                  </a:lnTo>
                  <a:lnTo>
                    <a:pt x="62" y="56"/>
                  </a:lnTo>
                  <a:lnTo>
                    <a:pt x="60" y="62"/>
                  </a:lnTo>
                  <a:lnTo>
                    <a:pt x="60" y="194"/>
                  </a:lnTo>
                  <a:lnTo>
                    <a:pt x="0" y="194"/>
                  </a:lnTo>
                  <a:lnTo>
                    <a:pt x="0" y="6"/>
                  </a:lnTo>
                  <a:lnTo>
                    <a:pt x="52" y="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3"/>
            <p:cNvSpPr>
              <a:spLocks noEditPoints="1"/>
            </p:cNvSpPr>
            <p:nvPr/>
          </p:nvSpPr>
          <p:spPr bwMode="auto">
            <a:xfrm>
              <a:off x="2016125" y="3502025"/>
              <a:ext cx="98425" cy="400050"/>
            </a:xfrm>
            <a:custGeom>
              <a:avLst/>
              <a:gdLst/>
              <a:ahLst/>
              <a:cxnLst>
                <a:cxn ang="0">
                  <a:pos x="0" y="0"/>
                </a:cxn>
                <a:cxn ang="0">
                  <a:pos x="62" y="0"/>
                </a:cxn>
                <a:cxn ang="0">
                  <a:pos x="62" y="46"/>
                </a:cxn>
                <a:cxn ang="0">
                  <a:pos x="0" y="46"/>
                </a:cxn>
                <a:cxn ang="0">
                  <a:pos x="0" y="0"/>
                </a:cxn>
                <a:cxn ang="0">
                  <a:pos x="0" y="64"/>
                </a:cxn>
                <a:cxn ang="0">
                  <a:pos x="62" y="64"/>
                </a:cxn>
                <a:cxn ang="0">
                  <a:pos x="62" y="252"/>
                </a:cxn>
                <a:cxn ang="0">
                  <a:pos x="0" y="252"/>
                </a:cxn>
                <a:cxn ang="0">
                  <a:pos x="0" y="64"/>
                </a:cxn>
              </a:cxnLst>
              <a:rect l="0" t="0" r="r" b="b"/>
              <a:pathLst>
                <a:path w="62" h="252">
                  <a:moveTo>
                    <a:pt x="0" y="0"/>
                  </a:moveTo>
                  <a:lnTo>
                    <a:pt x="62" y="0"/>
                  </a:lnTo>
                  <a:lnTo>
                    <a:pt x="62" y="46"/>
                  </a:lnTo>
                  <a:lnTo>
                    <a:pt x="0" y="46"/>
                  </a:lnTo>
                  <a:lnTo>
                    <a:pt x="0" y="0"/>
                  </a:lnTo>
                  <a:close/>
                  <a:moveTo>
                    <a:pt x="0" y="64"/>
                  </a:moveTo>
                  <a:lnTo>
                    <a:pt x="62" y="64"/>
                  </a:lnTo>
                  <a:lnTo>
                    <a:pt x="62" y="252"/>
                  </a:lnTo>
                  <a:lnTo>
                    <a:pt x="0" y="252"/>
                  </a:lnTo>
                  <a:lnTo>
                    <a:pt x="0" y="6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54"/>
            <p:cNvSpPr>
              <a:spLocks/>
            </p:cNvSpPr>
            <p:nvPr/>
          </p:nvSpPr>
          <p:spPr bwMode="auto">
            <a:xfrm>
              <a:off x="2152650" y="3514725"/>
              <a:ext cx="165100" cy="387350"/>
            </a:xfrm>
            <a:custGeom>
              <a:avLst/>
              <a:gdLst/>
              <a:ahLst/>
              <a:cxnLst>
                <a:cxn ang="0">
                  <a:pos x="0" y="94"/>
                </a:cxn>
                <a:cxn ang="0">
                  <a:pos x="0" y="54"/>
                </a:cxn>
                <a:cxn ang="0">
                  <a:pos x="16" y="54"/>
                </a:cxn>
                <a:cxn ang="0">
                  <a:pos x="16" y="0"/>
                </a:cxn>
                <a:cxn ang="0">
                  <a:pos x="78" y="0"/>
                </a:cxn>
                <a:cxn ang="0">
                  <a:pos x="78" y="54"/>
                </a:cxn>
                <a:cxn ang="0">
                  <a:pos x="104" y="54"/>
                </a:cxn>
                <a:cxn ang="0">
                  <a:pos x="104" y="94"/>
                </a:cxn>
                <a:cxn ang="0">
                  <a:pos x="78" y="94"/>
                </a:cxn>
                <a:cxn ang="0">
                  <a:pos x="78" y="190"/>
                </a:cxn>
                <a:cxn ang="0">
                  <a:pos x="78" y="190"/>
                </a:cxn>
                <a:cxn ang="0">
                  <a:pos x="80" y="196"/>
                </a:cxn>
                <a:cxn ang="0">
                  <a:pos x="82" y="202"/>
                </a:cxn>
                <a:cxn ang="0">
                  <a:pos x="88" y="204"/>
                </a:cxn>
                <a:cxn ang="0">
                  <a:pos x="94" y="206"/>
                </a:cxn>
                <a:cxn ang="0">
                  <a:pos x="94" y="206"/>
                </a:cxn>
                <a:cxn ang="0">
                  <a:pos x="104" y="206"/>
                </a:cxn>
                <a:cxn ang="0">
                  <a:pos x="104" y="244"/>
                </a:cxn>
                <a:cxn ang="0">
                  <a:pos x="104" y="244"/>
                </a:cxn>
                <a:cxn ang="0">
                  <a:pos x="70" y="244"/>
                </a:cxn>
                <a:cxn ang="0">
                  <a:pos x="70" y="244"/>
                </a:cxn>
                <a:cxn ang="0">
                  <a:pos x="58" y="244"/>
                </a:cxn>
                <a:cxn ang="0">
                  <a:pos x="48" y="242"/>
                </a:cxn>
                <a:cxn ang="0">
                  <a:pos x="38" y="238"/>
                </a:cxn>
                <a:cxn ang="0">
                  <a:pos x="30" y="232"/>
                </a:cxn>
                <a:cxn ang="0">
                  <a:pos x="24" y="226"/>
                </a:cxn>
                <a:cxn ang="0">
                  <a:pos x="20" y="216"/>
                </a:cxn>
                <a:cxn ang="0">
                  <a:pos x="18" y="208"/>
                </a:cxn>
                <a:cxn ang="0">
                  <a:pos x="16" y="196"/>
                </a:cxn>
                <a:cxn ang="0">
                  <a:pos x="16" y="94"/>
                </a:cxn>
                <a:cxn ang="0">
                  <a:pos x="0" y="94"/>
                </a:cxn>
              </a:cxnLst>
              <a:rect l="0" t="0" r="r" b="b"/>
              <a:pathLst>
                <a:path w="104" h="244">
                  <a:moveTo>
                    <a:pt x="0" y="94"/>
                  </a:moveTo>
                  <a:lnTo>
                    <a:pt x="0" y="54"/>
                  </a:lnTo>
                  <a:lnTo>
                    <a:pt x="16" y="54"/>
                  </a:lnTo>
                  <a:lnTo>
                    <a:pt x="16" y="0"/>
                  </a:lnTo>
                  <a:lnTo>
                    <a:pt x="78" y="0"/>
                  </a:lnTo>
                  <a:lnTo>
                    <a:pt x="78" y="54"/>
                  </a:lnTo>
                  <a:lnTo>
                    <a:pt x="104" y="54"/>
                  </a:lnTo>
                  <a:lnTo>
                    <a:pt x="104" y="94"/>
                  </a:lnTo>
                  <a:lnTo>
                    <a:pt x="78" y="94"/>
                  </a:lnTo>
                  <a:lnTo>
                    <a:pt x="78" y="190"/>
                  </a:lnTo>
                  <a:lnTo>
                    <a:pt x="78" y="190"/>
                  </a:lnTo>
                  <a:lnTo>
                    <a:pt x="80" y="196"/>
                  </a:lnTo>
                  <a:lnTo>
                    <a:pt x="82" y="202"/>
                  </a:lnTo>
                  <a:lnTo>
                    <a:pt x="88" y="204"/>
                  </a:lnTo>
                  <a:lnTo>
                    <a:pt x="94" y="206"/>
                  </a:lnTo>
                  <a:lnTo>
                    <a:pt x="94" y="206"/>
                  </a:lnTo>
                  <a:lnTo>
                    <a:pt x="104" y="206"/>
                  </a:lnTo>
                  <a:lnTo>
                    <a:pt x="104" y="244"/>
                  </a:lnTo>
                  <a:lnTo>
                    <a:pt x="104" y="244"/>
                  </a:lnTo>
                  <a:lnTo>
                    <a:pt x="70" y="244"/>
                  </a:lnTo>
                  <a:lnTo>
                    <a:pt x="70" y="244"/>
                  </a:lnTo>
                  <a:lnTo>
                    <a:pt x="58" y="244"/>
                  </a:lnTo>
                  <a:lnTo>
                    <a:pt x="48" y="242"/>
                  </a:lnTo>
                  <a:lnTo>
                    <a:pt x="38" y="238"/>
                  </a:lnTo>
                  <a:lnTo>
                    <a:pt x="30" y="232"/>
                  </a:lnTo>
                  <a:lnTo>
                    <a:pt x="24" y="226"/>
                  </a:lnTo>
                  <a:lnTo>
                    <a:pt x="20" y="216"/>
                  </a:lnTo>
                  <a:lnTo>
                    <a:pt x="18" y="208"/>
                  </a:lnTo>
                  <a:lnTo>
                    <a:pt x="16" y="196"/>
                  </a:lnTo>
                  <a:lnTo>
                    <a:pt x="16" y="94"/>
                  </a:lnTo>
                  <a:lnTo>
                    <a:pt x="0" y="9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55"/>
            <p:cNvSpPr>
              <a:spLocks noEditPoints="1"/>
            </p:cNvSpPr>
            <p:nvPr/>
          </p:nvSpPr>
          <p:spPr bwMode="auto">
            <a:xfrm>
              <a:off x="2346325" y="3594100"/>
              <a:ext cx="222250" cy="317500"/>
            </a:xfrm>
            <a:custGeom>
              <a:avLst/>
              <a:gdLst/>
              <a:ahLst/>
              <a:cxnLst>
                <a:cxn ang="0">
                  <a:pos x="140" y="136"/>
                </a:cxn>
                <a:cxn ang="0">
                  <a:pos x="138" y="150"/>
                </a:cxn>
                <a:cxn ang="0">
                  <a:pos x="130" y="172"/>
                </a:cxn>
                <a:cxn ang="0">
                  <a:pos x="112" y="190"/>
                </a:cxn>
                <a:cxn ang="0">
                  <a:pos x="86" y="198"/>
                </a:cxn>
                <a:cxn ang="0">
                  <a:pos x="70" y="200"/>
                </a:cxn>
                <a:cxn ang="0">
                  <a:pos x="42" y="196"/>
                </a:cxn>
                <a:cxn ang="0">
                  <a:pos x="20" y="184"/>
                </a:cxn>
                <a:cxn ang="0">
                  <a:pos x="6" y="162"/>
                </a:cxn>
                <a:cxn ang="0">
                  <a:pos x="0" y="134"/>
                </a:cxn>
                <a:cxn ang="0">
                  <a:pos x="0" y="64"/>
                </a:cxn>
                <a:cxn ang="0">
                  <a:pos x="6" y="36"/>
                </a:cxn>
                <a:cxn ang="0">
                  <a:pos x="20" y="16"/>
                </a:cxn>
                <a:cxn ang="0">
                  <a:pos x="42" y="4"/>
                </a:cxn>
                <a:cxn ang="0">
                  <a:pos x="70" y="0"/>
                </a:cxn>
                <a:cxn ang="0">
                  <a:pos x="88" y="2"/>
                </a:cxn>
                <a:cxn ang="0">
                  <a:pos x="114" y="10"/>
                </a:cxn>
                <a:cxn ang="0">
                  <a:pos x="130" y="28"/>
                </a:cxn>
                <a:cxn ang="0">
                  <a:pos x="138" y="50"/>
                </a:cxn>
                <a:cxn ang="0">
                  <a:pos x="140" y="112"/>
                </a:cxn>
                <a:cxn ang="0">
                  <a:pos x="58" y="146"/>
                </a:cxn>
                <a:cxn ang="0">
                  <a:pos x="58" y="150"/>
                </a:cxn>
                <a:cxn ang="0">
                  <a:pos x="66" y="158"/>
                </a:cxn>
                <a:cxn ang="0">
                  <a:pos x="70" y="160"/>
                </a:cxn>
                <a:cxn ang="0">
                  <a:pos x="80" y="156"/>
                </a:cxn>
                <a:cxn ang="0">
                  <a:pos x="84" y="146"/>
                </a:cxn>
                <a:cxn ang="0">
                  <a:pos x="140" y="128"/>
                </a:cxn>
                <a:cxn ang="0">
                  <a:pos x="84" y="52"/>
                </a:cxn>
                <a:cxn ang="0">
                  <a:pos x="82" y="48"/>
                </a:cxn>
                <a:cxn ang="0">
                  <a:pos x="76" y="42"/>
                </a:cxn>
                <a:cxn ang="0">
                  <a:pos x="70" y="40"/>
                </a:cxn>
                <a:cxn ang="0">
                  <a:pos x="62" y="44"/>
                </a:cxn>
                <a:cxn ang="0">
                  <a:pos x="58" y="54"/>
                </a:cxn>
                <a:cxn ang="0">
                  <a:pos x="58" y="74"/>
                </a:cxn>
              </a:cxnLst>
              <a:rect l="0" t="0" r="r" b="b"/>
              <a:pathLst>
                <a:path w="140" h="200">
                  <a:moveTo>
                    <a:pt x="140" y="128"/>
                  </a:moveTo>
                  <a:lnTo>
                    <a:pt x="140" y="136"/>
                  </a:lnTo>
                  <a:lnTo>
                    <a:pt x="140" y="136"/>
                  </a:lnTo>
                  <a:lnTo>
                    <a:pt x="138" y="150"/>
                  </a:lnTo>
                  <a:lnTo>
                    <a:pt x="136" y="162"/>
                  </a:lnTo>
                  <a:lnTo>
                    <a:pt x="130" y="172"/>
                  </a:lnTo>
                  <a:lnTo>
                    <a:pt x="122" y="182"/>
                  </a:lnTo>
                  <a:lnTo>
                    <a:pt x="112" y="190"/>
                  </a:lnTo>
                  <a:lnTo>
                    <a:pt x="102" y="194"/>
                  </a:lnTo>
                  <a:lnTo>
                    <a:pt x="86" y="198"/>
                  </a:lnTo>
                  <a:lnTo>
                    <a:pt x="70" y="200"/>
                  </a:lnTo>
                  <a:lnTo>
                    <a:pt x="70" y="200"/>
                  </a:lnTo>
                  <a:lnTo>
                    <a:pt x="56" y="198"/>
                  </a:lnTo>
                  <a:lnTo>
                    <a:pt x="42" y="196"/>
                  </a:lnTo>
                  <a:lnTo>
                    <a:pt x="30" y="190"/>
                  </a:lnTo>
                  <a:lnTo>
                    <a:pt x="20" y="184"/>
                  </a:lnTo>
                  <a:lnTo>
                    <a:pt x="12" y="174"/>
                  </a:lnTo>
                  <a:lnTo>
                    <a:pt x="6" y="162"/>
                  </a:lnTo>
                  <a:lnTo>
                    <a:pt x="2" y="150"/>
                  </a:lnTo>
                  <a:lnTo>
                    <a:pt x="0" y="134"/>
                  </a:lnTo>
                  <a:lnTo>
                    <a:pt x="0" y="64"/>
                  </a:lnTo>
                  <a:lnTo>
                    <a:pt x="0" y="64"/>
                  </a:lnTo>
                  <a:lnTo>
                    <a:pt x="2" y="50"/>
                  </a:lnTo>
                  <a:lnTo>
                    <a:pt x="6" y="36"/>
                  </a:lnTo>
                  <a:lnTo>
                    <a:pt x="12" y="26"/>
                  </a:lnTo>
                  <a:lnTo>
                    <a:pt x="20" y="16"/>
                  </a:lnTo>
                  <a:lnTo>
                    <a:pt x="30" y="10"/>
                  </a:lnTo>
                  <a:lnTo>
                    <a:pt x="42" y="4"/>
                  </a:lnTo>
                  <a:lnTo>
                    <a:pt x="56" y="0"/>
                  </a:lnTo>
                  <a:lnTo>
                    <a:pt x="70" y="0"/>
                  </a:lnTo>
                  <a:lnTo>
                    <a:pt x="70" y="0"/>
                  </a:lnTo>
                  <a:lnTo>
                    <a:pt x="88" y="2"/>
                  </a:lnTo>
                  <a:lnTo>
                    <a:pt x="102" y="4"/>
                  </a:lnTo>
                  <a:lnTo>
                    <a:pt x="114" y="10"/>
                  </a:lnTo>
                  <a:lnTo>
                    <a:pt x="124" y="18"/>
                  </a:lnTo>
                  <a:lnTo>
                    <a:pt x="130" y="28"/>
                  </a:lnTo>
                  <a:lnTo>
                    <a:pt x="136" y="38"/>
                  </a:lnTo>
                  <a:lnTo>
                    <a:pt x="138" y="50"/>
                  </a:lnTo>
                  <a:lnTo>
                    <a:pt x="140" y="64"/>
                  </a:lnTo>
                  <a:lnTo>
                    <a:pt x="140" y="112"/>
                  </a:lnTo>
                  <a:lnTo>
                    <a:pt x="58" y="112"/>
                  </a:lnTo>
                  <a:lnTo>
                    <a:pt x="58" y="146"/>
                  </a:lnTo>
                  <a:lnTo>
                    <a:pt x="58" y="146"/>
                  </a:lnTo>
                  <a:lnTo>
                    <a:pt x="58" y="150"/>
                  </a:lnTo>
                  <a:lnTo>
                    <a:pt x="62" y="156"/>
                  </a:lnTo>
                  <a:lnTo>
                    <a:pt x="66" y="158"/>
                  </a:lnTo>
                  <a:lnTo>
                    <a:pt x="70" y="160"/>
                  </a:lnTo>
                  <a:lnTo>
                    <a:pt x="70" y="160"/>
                  </a:lnTo>
                  <a:lnTo>
                    <a:pt x="76" y="158"/>
                  </a:lnTo>
                  <a:lnTo>
                    <a:pt x="80" y="156"/>
                  </a:lnTo>
                  <a:lnTo>
                    <a:pt x="82" y="152"/>
                  </a:lnTo>
                  <a:lnTo>
                    <a:pt x="84" y="146"/>
                  </a:lnTo>
                  <a:lnTo>
                    <a:pt x="84" y="128"/>
                  </a:lnTo>
                  <a:lnTo>
                    <a:pt x="140" y="128"/>
                  </a:lnTo>
                  <a:close/>
                  <a:moveTo>
                    <a:pt x="84" y="74"/>
                  </a:moveTo>
                  <a:lnTo>
                    <a:pt x="84" y="52"/>
                  </a:lnTo>
                  <a:lnTo>
                    <a:pt x="84" y="52"/>
                  </a:lnTo>
                  <a:lnTo>
                    <a:pt x="82" y="48"/>
                  </a:lnTo>
                  <a:lnTo>
                    <a:pt x="80" y="44"/>
                  </a:lnTo>
                  <a:lnTo>
                    <a:pt x="76" y="42"/>
                  </a:lnTo>
                  <a:lnTo>
                    <a:pt x="70" y="40"/>
                  </a:lnTo>
                  <a:lnTo>
                    <a:pt x="70" y="40"/>
                  </a:lnTo>
                  <a:lnTo>
                    <a:pt x="66" y="42"/>
                  </a:lnTo>
                  <a:lnTo>
                    <a:pt x="62" y="44"/>
                  </a:lnTo>
                  <a:lnTo>
                    <a:pt x="58" y="48"/>
                  </a:lnTo>
                  <a:lnTo>
                    <a:pt x="58" y="54"/>
                  </a:lnTo>
                  <a:lnTo>
                    <a:pt x="58" y="54"/>
                  </a:lnTo>
                  <a:lnTo>
                    <a:pt x="58" y="74"/>
                  </a:lnTo>
                  <a:lnTo>
                    <a:pt x="84" y="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56"/>
            <p:cNvSpPr>
              <a:spLocks noEditPoints="1"/>
            </p:cNvSpPr>
            <p:nvPr/>
          </p:nvSpPr>
          <p:spPr bwMode="auto">
            <a:xfrm>
              <a:off x="2619375" y="3502025"/>
              <a:ext cx="228600" cy="406400"/>
            </a:xfrm>
            <a:custGeom>
              <a:avLst/>
              <a:gdLst/>
              <a:ahLst/>
              <a:cxnLst>
                <a:cxn ang="0">
                  <a:pos x="144" y="0"/>
                </a:cxn>
                <a:cxn ang="0">
                  <a:pos x="144" y="252"/>
                </a:cxn>
                <a:cxn ang="0">
                  <a:pos x="92" y="252"/>
                </a:cxn>
                <a:cxn ang="0">
                  <a:pos x="92" y="236"/>
                </a:cxn>
                <a:cxn ang="0">
                  <a:pos x="90" y="236"/>
                </a:cxn>
                <a:cxn ang="0">
                  <a:pos x="90" y="236"/>
                </a:cxn>
                <a:cxn ang="0">
                  <a:pos x="86" y="242"/>
                </a:cxn>
                <a:cxn ang="0">
                  <a:pos x="78" y="248"/>
                </a:cxn>
                <a:cxn ang="0">
                  <a:pos x="66" y="254"/>
                </a:cxn>
                <a:cxn ang="0">
                  <a:pos x="58" y="256"/>
                </a:cxn>
                <a:cxn ang="0">
                  <a:pos x="48" y="256"/>
                </a:cxn>
                <a:cxn ang="0">
                  <a:pos x="48" y="256"/>
                </a:cxn>
                <a:cxn ang="0">
                  <a:pos x="38" y="256"/>
                </a:cxn>
                <a:cxn ang="0">
                  <a:pos x="28" y="254"/>
                </a:cxn>
                <a:cxn ang="0">
                  <a:pos x="20" y="248"/>
                </a:cxn>
                <a:cxn ang="0">
                  <a:pos x="14" y="242"/>
                </a:cxn>
                <a:cxn ang="0">
                  <a:pos x="8" y="234"/>
                </a:cxn>
                <a:cxn ang="0">
                  <a:pos x="4" y="226"/>
                </a:cxn>
                <a:cxn ang="0">
                  <a:pos x="2" y="216"/>
                </a:cxn>
                <a:cxn ang="0">
                  <a:pos x="0" y="204"/>
                </a:cxn>
                <a:cxn ang="0">
                  <a:pos x="0" y="110"/>
                </a:cxn>
                <a:cxn ang="0">
                  <a:pos x="0" y="110"/>
                </a:cxn>
                <a:cxn ang="0">
                  <a:pos x="2" y="98"/>
                </a:cxn>
                <a:cxn ang="0">
                  <a:pos x="4" y="88"/>
                </a:cxn>
                <a:cxn ang="0">
                  <a:pos x="8" y="80"/>
                </a:cxn>
                <a:cxn ang="0">
                  <a:pos x="14" y="72"/>
                </a:cxn>
                <a:cxn ang="0">
                  <a:pos x="20" y="66"/>
                </a:cxn>
                <a:cxn ang="0">
                  <a:pos x="28" y="62"/>
                </a:cxn>
                <a:cxn ang="0">
                  <a:pos x="38" y="58"/>
                </a:cxn>
                <a:cxn ang="0">
                  <a:pos x="48" y="58"/>
                </a:cxn>
                <a:cxn ang="0">
                  <a:pos x="48" y="58"/>
                </a:cxn>
                <a:cxn ang="0">
                  <a:pos x="62" y="60"/>
                </a:cxn>
                <a:cxn ang="0">
                  <a:pos x="74" y="64"/>
                </a:cxn>
                <a:cxn ang="0">
                  <a:pos x="80" y="68"/>
                </a:cxn>
                <a:cxn ang="0">
                  <a:pos x="86" y="70"/>
                </a:cxn>
                <a:cxn ang="0">
                  <a:pos x="86" y="70"/>
                </a:cxn>
                <a:cxn ang="0">
                  <a:pos x="86" y="0"/>
                </a:cxn>
                <a:cxn ang="0">
                  <a:pos x="144" y="0"/>
                </a:cxn>
                <a:cxn ang="0">
                  <a:pos x="60" y="202"/>
                </a:cxn>
                <a:cxn ang="0">
                  <a:pos x="60" y="202"/>
                </a:cxn>
                <a:cxn ang="0">
                  <a:pos x="60" y="208"/>
                </a:cxn>
                <a:cxn ang="0">
                  <a:pos x="64" y="212"/>
                </a:cxn>
                <a:cxn ang="0">
                  <a:pos x="68" y="216"/>
                </a:cxn>
                <a:cxn ang="0">
                  <a:pos x="72" y="216"/>
                </a:cxn>
                <a:cxn ang="0">
                  <a:pos x="72" y="216"/>
                </a:cxn>
                <a:cxn ang="0">
                  <a:pos x="78" y="216"/>
                </a:cxn>
                <a:cxn ang="0">
                  <a:pos x="82" y="212"/>
                </a:cxn>
                <a:cxn ang="0">
                  <a:pos x="84" y="208"/>
                </a:cxn>
                <a:cxn ang="0">
                  <a:pos x="86" y="202"/>
                </a:cxn>
                <a:cxn ang="0">
                  <a:pos x="86" y="112"/>
                </a:cxn>
                <a:cxn ang="0">
                  <a:pos x="86" y="112"/>
                </a:cxn>
                <a:cxn ang="0">
                  <a:pos x="84" y="106"/>
                </a:cxn>
                <a:cxn ang="0">
                  <a:pos x="82" y="102"/>
                </a:cxn>
                <a:cxn ang="0">
                  <a:pos x="78" y="98"/>
                </a:cxn>
                <a:cxn ang="0">
                  <a:pos x="72" y="98"/>
                </a:cxn>
                <a:cxn ang="0">
                  <a:pos x="72" y="98"/>
                </a:cxn>
                <a:cxn ang="0">
                  <a:pos x="68" y="98"/>
                </a:cxn>
                <a:cxn ang="0">
                  <a:pos x="64" y="102"/>
                </a:cxn>
                <a:cxn ang="0">
                  <a:pos x="60" y="106"/>
                </a:cxn>
                <a:cxn ang="0">
                  <a:pos x="60" y="112"/>
                </a:cxn>
                <a:cxn ang="0">
                  <a:pos x="60" y="112"/>
                </a:cxn>
                <a:cxn ang="0">
                  <a:pos x="60" y="202"/>
                </a:cxn>
                <a:cxn ang="0">
                  <a:pos x="60" y="202"/>
                </a:cxn>
              </a:cxnLst>
              <a:rect l="0" t="0" r="r" b="b"/>
              <a:pathLst>
                <a:path w="144" h="256">
                  <a:moveTo>
                    <a:pt x="144" y="0"/>
                  </a:moveTo>
                  <a:lnTo>
                    <a:pt x="144" y="252"/>
                  </a:lnTo>
                  <a:lnTo>
                    <a:pt x="92" y="252"/>
                  </a:lnTo>
                  <a:lnTo>
                    <a:pt x="92" y="236"/>
                  </a:lnTo>
                  <a:lnTo>
                    <a:pt x="90" y="236"/>
                  </a:lnTo>
                  <a:lnTo>
                    <a:pt x="90" y="236"/>
                  </a:lnTo>
                  <a:lnTo>
                    <a:pt x="86" y="242"/>
                  </a:lnTo>
                  <a:lnTo>
                    <a:pt x="78" y="248"/>
                  </a:lnTo>
                  <a:lnTo>
                    <a:pt x="66" y="254"/>
                  </a:lnTo>
                  <a:lnTo>
                    <a:pt x="58" y="256"/>
                  </a:lnTo>
                  <a:lnTo>
                    <a:pt x="48" y="256"/>
                  </a:lnTo>
                  <a:lnTo>
                    <a:pt x="48" y="256"/>
                  </a:lnTo>
                  <a:lnTo>
                    <a:pt x="38" y="256"/>
                  </a:lnTo>
                  <a:lnTo>
                    <a:pt x="28" y="254"/>
                  </a:lnTo>
                  <a:lnTo>
                    <a:pt x="20" y="248"/>
                  </a:lnTo>
                  <a:lnTo>
                    <a:pt x="14" y="242"/>
                  </a:lnTo>
                  <a:lnTo>
                    <a:pt x="8" y="234"/>
                  </a:lnTo>
                  <a:lnTo>
                    <a:pt x="4" y="226"/>
                  </a:lnTo>
                  <a:lnTo>
                    <a:pt x="2" y="216"/>
                  </a:lnTo>
                  <a:lnTo>
                    <a:pt x="0" y="204"/>
                  </a:lnTo>
                  <a:lnTo>
                    <a:pt x="0" y="110"/>
                  </a:lnTo>
                  <a:lnTo>
                    <a:pt x="0" y="110"/>
                  </a:lnTo>
                  <a:lnTo>
                    <a:pt x="2" y="98"/>
                  </a:lnTo>
                  <a:lnTo>
                    <a:pt x="4" y="88"/>
                  </a:lnTo>
                  <a:lnTo>
                    <a:pt x="8" y="80"/>
                  </a:lnTo>
                  <a:lnTo>
                    <a:pt x="14" y="72"/>
                  </a:lnTo>
                  <a:lnTo>
                    <a:pt x="20" y="66"/>
                  </a:lnTo>
                  <a:lnTo>
                    <a:pt x="28" y="62"/>
                  </a:lnTo>
                  <a:lnTo>
                    <a:pt x="38" y="58"/>
                  </a:lnTo>
                  <a:lnTo>
                    <a:pt x="48" y="58"/>
                  </a:lnTo>
                  <a:lnTo>
                    <a:pt x="48" y="58"/>
                  </a:lnTo>
                  <a:lnTo>
                    <a:pt x="62" y="60"/>
                  </a:lnTo>
                  <a:lnTo>
                    <a:pt x="74" y="64"/>
                  </a:lnTo>
                  <a:lnTo>
                    <a:pt x="80" y="68"/>
                  </a:lnTo>
                  <a:lnTo>
                    <a:pt x="86" y="70"/>
                  </a:lnTo>
                  <a:lnTo>
                    <a:pt x="86" y="70"/>
                  </a:lnTo>
                  <a:lnTo>
                    <a:pt x="86" y="0"/>
                  </a:lnTo>
                  <a:lnTo>
                    <a:pt x="144" y="0"/>
                  </a:lnTo>
                  <a:close/>
                  <a:moveTo>
                    <a:pt x="60" y="202"/>
                  </a:moveTo>
                  <a:lnTo>
                    <a:pt x="60" y="202"/>
                  </a:lnTo>
                  <a:lnTo>
                    <a:pt x="60" y="208"/>
                  </a:lnTo>
                  <a:lnTo>
                    <a:pt x="64" y="212"/>
                  </a:lnTo>
                  <a:lnTo>
                    <a:pt x="68" y="216"/>
                  </a:lnTo>
                  <a:lnTo>
                    <a:pt x="72" y="216"/>
                  </a:lnTo>
                  <a:lnTo>
                    <a:pt x="72" y="216"/>
                  </a:lnTo>
                  <a:lnTo>
                    <a:pt x="78" y="216"/>
                  </a:lnTo>
                  <a:lnTo>
                    <a:pt x="82" y="212"/>
                  </a:lnTo>
                  <a:lnTo>
                    <a:pt x="84" y="208"/>
                  </a:lnTo>
                  <a:lnTo>
                    <a:pt x="86" y="202"/>
                  </a:lnTo>
                  <a:lnTo>
                    <a:pt x="86" y="112"/>
                  </a:lnTo>
                  <a:lnTo>
                    <a:pt x="86" y="112"/>
                  </a:lnTo>
                  <a:lnTo>
                    <a:pt x="84" y="106"/>
                  </a:lnTo>
                  <a:lnTo>
                    <a:pt x="82" y="102"/>
                  </a:lnTo>
                  <a:lnTo>
                    <a:pt x="78" y="98"/>
                  </a:lnTo>
                  <a:lnTo>
                    <a:pt x="72" y="98"/>
                  </a:lnTo>
                  <a:lnTo>
                    <a:pt x="72" y="98"/>
                  </a:lnTo>
                  <a:lnTo>
                    <a:pt x="68" y="98"/>
                  </a:lnTo>
                  <a:lnTo>
                    <a:pt x="64" y="102"/>
                  </a:lnTo>
                  <a:lnTo>
                    <a:pt x="60" y="106"/>
                  </a:lnTo>
                  <a:lnTo>
                    <a:pt x="60" y="112"/>
                  </a:lnTo>
                  <a:lnTo>
                    <a:pt x="60" y="112"/>
                  </a:lnTo>
                  <a:lnTo>
                    <a:pt x="60" y="202"/>
                  </a:lnTo>
                  <a:lnTo>
                    <a:pt x="60" y="20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57"/>
            <p:cNvSpPr>
              <a:spLocks/>
            </p:cNvSpPr>
            <p:nvPr/>
          </p:nvSpPr>
          <p:spPr bwMode="auto">
            <a:xfrm>
              <a:off x="3016250" y="3502025"/>
              <a:ext cx="241300" cy="396875"/>
            </a:xfrm>
            <a:custGeom>
              <a:avLst/>
              <a:gdLst/>
              <a:ahLst/>
              <a:cxnLst>
                <a:cxn ang="0">
                  <a:pos x="0" y="0"/>
                </a:cxn>
                <a:cxn ang="0">
                  <a:pos x="152" y="0"/>
                </a:cxn>
                <a:cxn ang="0">
                  <a:pos x="152" y="50"/>
                </a:cxn>
                <a:cxn ang="0">
                  <a:pos x="108" y="50"/>
                </a:cxn>
                <a:cxn ang="0">
                  <a:pos x="108" y="250"/>
                </a:cxn>
                <a:cxn ang="0">
                  <a:pos x="42" y="250"/>
                </a:cxn>
                <a:cxn ang="0">
                  <a:pos x="42" y="50"/>
                </a:cxn>
                <a:cxn ang="0">
                  <a:pos x="0" y="50"/>
                </a:cxn>
                <a:cxn ang="0">
                  <a:pos x="0" y="0"/>
                </a:cxn>
              </a:cxnLst>
              <a:rect l="0" t="0" r="r" b="b"/>
              <a:pathLst>
                <a:path w="152" h="250">
                  <a:moveTo>
                    <a:pt x="0" y="0"/>
                  </a:moveTo>
                  <a:lnTo>
                    <a:pt x="152" y="0"/>
                  </a:lnTo>
                  <a:lnTo>
                    <a:pt x="152" y="50"/>
                  </a:lnTo>
                  <a:lnTo>
                    <a:pt x="108" y="50"/>
                  </a:lnTo>
                  <a:lnTo>
                    <a:pt x="108" y="250"/>
                  </a:lnTo>
                  <a:lnTo>
                    <a:pt x="42" y="250"/>
                  </a:lnTo>
                  <a:lnTo>
                    <a:pt x="42" y="50"/>
                  </a:lnTo>
                  <a:lnTo>
                    <a:pt x="0" y="5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58"/>
            <p:cNvSpPr>
              <a:spLocks noEditPoints="1"/>
            </p:cNvSpPr>
            <p:nvPr/>
          </p:nvSpPr>
          <p:spPr bwMode="auto">
            <a:xfrm>
              <a:off x="3241675" y="3594100"/>
              <a:ext cx="222250" cy="317500"/>
            </a:xfrm>
            <a:custGeom>
              <a:avLst/>
              <a:gdLst/>
              <a:ahLst/>
              <a:cxnLst>
                <a:cxn ang="0">
                  <a:pos x="138" y="136"/>
                </a:cxn>
                <a:cxn ang="0">
                  <a:pos x="138" y="150"/>
                </a:cxn>
                <a:cxn ang="0">
                  <a:pos x="130" y="172"/>
                </a:cxn>
                <a:cxn ang="0">
                  <a:pos x="112" y="190"/>
                </a:cxn>
                <a:cxn ang="0">
                  <a:pos x="86" y="198"/>
                </a:cxn>
                <a:cxn ang="0">
                  <a:pos x="70" y="200"/>
                </a:cxn>
                <a:cxn ang="0">
                  <a:pos x="40" y="196"/>
                </a:cxn>
                <a:cxn ang="0">
                  <a:pos x="18" y="184"/>
                </a:cxn>
                <a:cxn ang="0">
                  <a:pos x="4" y="162"/>
                </a:cxn>
                <a:cxn ang="0">
                  <a:pos x="0" y="134"/>
                </a:cxn>
                <a:cxn ang="0">
                  <a:pos x="0" y="64"/>
                </a:cxn>
                <a:cxn ang="0">
                  <a:pos x="4" y="36"/>
                </a:cxn>
                <a:cxn ang="0">
                  <a:pos x="18" y="16"/>
                </a:cxn>
                <a:cxn ang="0">
                  <a:pos x="40" y="4"/>
                </a:cxn>
                <a:cxn ang="0">
                  <a:pos x="70" y="0"/>
                </a:cxn>
                <a:cxn ang="0">
                  <a:pos x="86" y="2"/>
                </a:cxn>
                <a:cxn ang="0">
                  <a:pos x="112" y="10"/>
                </a:cxn>
                <a:cxn ang="0">
                  <a:pos x="130" y="28"/>
                </a:cxn>
                <a:cxn ang="0">
                  <a:pos x="138" y="50"/>
                </a:cxn>
                <a:cxn ang="0">
                  <a:pos x="140" y="112"/>
                </a:cxn>
                <a:cxn ang="0">
                  <a:pos x="56" y="146"/>
                </a:cxn>
                <a:cxn ang="0">
                  <a:pos x="58" y="150"/>
                </a:cxn>
                <a:cxn ang="0">
                  <a:pos x="64" y="158"/>
                </a:cxn>
                <a:cxn ang="0">
                  <a:pos x="70" y="160"/>
                </a:cxn>
                <a:cxn ang="0">
                  <a:pos x="78" y="156"/>
                </a:cxn>
                <a:cxn ang="0">
                  <a:pos x="82" y="146"/>
                </a:cxn>
                <a:cxn ang="0">
                  <a:pos x="138" y="128"/>
                </a:cxn>
                <a:cxn ang="0">
                  <a:pos x="82" y="52"/>
                </a:cxn>
                <a:cxn ang="0">
                  <a:pos x="82" y="48"/>
                </a:cxn>
                <a:cxn ang="0">
                  <a:pos x="74" y="42"/>
                </a:cxn>
                <a:cxn ang="0">
                  <a:pos x="70" y="40"/>
                </a:cxn>
                <a:cxn ang="0">
                  <a:pos x="60" y="44"/>
                </a:cxn>
                <a:cxn ang="0">
                  <a:pos x="56" y="54"/>
                </a:cxn>
                <a:cxn ang="0">
                  <a:pos x="56" y="74"/>
                </a:cxn>
              </a:cxnLst>
              <a:rect l="0" t="0" r="r" b="b"/>
              <a:pathLst>
                <a:path w="140" h="200">
                  <a:moveTo>
                    <a:pt x="138" y="128"/>
                  </a:moveTo>
                  <a:lnTo>
                    <a:pt x="138" y="136"/>
                  </a:lnTo>
                  <a:lnTo>
                    <a:pt x="138" y="136"/>
                  </a:lnTo>
                  <a:lnTo>
                    <a:pt x="138" y="150"/>
                  </a:lnTo>
                  <a:lnTo>
                    <a:pt x="134" y="162"/>
                  </a:lnTo>
                  <a:lnTo>
                    <a:pt x="130" y="172"/>
                  </a:lnTo>
                  <a:lnTo>
                    <a:pt x="122" y="182"/>
                  </a:lnTo>
                  <a:lnTo>
                    <a:pt x="112" y="190"/>
                  </a:lnTo>
                  <a:lnTo>
                    <a:pt x="100" y="194"/>
                  </a:lnTo>
                  <a:lnTo>
                    <a:pt x="86" y="198"/>
                  </a:lnTo>
                  <a:lnTo>
                    <a:pt x="70" y="200"/>
                  </a:lnTo>
                  <a:lnTo>
                    <a:pt x="70" y="200"/>
                  </a:lnTo>
                  <a:lnTo>
                    <a:pt x="54" y="198"/>
                  </a:lnTo>
                  <a:lnTo>
                    <a:pt x="40" y="196"/>
                  </a:lnTo>
                  <a:lnTo>
                    <a:pt x="28" y="190"/>
                  </a:lnTo>
                  <a:lnTo>
                    <a:pt x="18" y="184"/>
                  </a:lnTo>
                  <a:lnTo>
                    <a:pt x="10" y="174"/>
                  </a:lnTo>
                  <a:lnTo>
                    <a:pt x="4" y="162"/>
                  </a:lnTo>
                  <a:lnTo>
                    <a:pt x="2" y="150"/>
                  </a:lnTo>
                  <a:lnTo>
                    <a:pt x="0" y="134"/>
                  </a:lnTo>
                  <a:lnTo>
                    <a:pt x="0" y="64"/>
                  </a:lnTo>
                  <a:lnTo>
                    <a:pt x="0" y="64"/>
                  </a:lnTo>
                  <a:lnTo>
                    <a:pt x="2" y="50"/>
                  </a:lnTo>
                  <a:lnTo>
                    <a:pt x="4" y="36"/>
                  </a:lnTo>
                  <a:lnTo>
                    <a:pt x="10" y="26"/>
                  </a:lnTo>
                  <a:lnTo>
                    <a:pt x="18" y="16"/>
                  </a:lnTo>
                  <a:lnTo>
                    <a:pt x="28" y="10"/>
                  </a:lnTo>
                  <a:lnTo>
                    <a:pt x="40" y="4"/>
                  </a:lnTo>
                  <a:lnTo>
                    <a:pt x="54" y="0"/>
                  </a:lnTo>
                  <a:lnTo>
                    <a:pt x="70" y="0"/>
                  </a:lnTo>
                  <a:lnTo>
                    <a:pt x="70" y="0"/>
                  </a:lnTo>
                  <a:lnTo>
                    <a:pt x="86" y="2"/>
                  </a:lnTo>
                  <a:lnTo>
                    <a:pt x="100" y="4"/>
                  </a:lnTo>
                  <a:lnTo>
                    <a:pt x="112" y="10"/>
                  </a:lnTo>
                  <a:lnTo>
                    <a:pt x="122" y="18"/>
                  </a:lnTo>
                  <a:lnTo>
                    <a:pt x="130" y="28"/>
                  </a:lnTo>
                  <a:lnTo>
                    <a:pt x="134" y="38"/>
                  </a:lnTo>
                  <a:lnTo>
                    <a:pt x="138" y="50"/>
                  </a:lnTo>
                  <a:lnTo>
                    <a:pt x="140" y="64"/>
                  </a:lnTo>
                  <a:lnTo>
                    <a:pt x="140" y="112"/>
                  </a:lnTo>
                  <a:lnTo>
                    <a:pt x="56" y="112"/>
                  </a:lnTo>
                  <a:lnTo>
                    <a:pt x="56" y="146"/>
                  </a:lnTo>
                  <a:lnTo>
                    <a:pt x="56" y="146"/>
                  </a:lnTo>
                  <a:lnTo>
                    <a:pt x="58" y="150"/>
                  </a:lnTo>
                  <a:lnTo>
                    <a:pt x="60" y="156"/>
                  </a:lnTo>
                  <a:lnTo>
                    <a:pt x="64" y="158"/>
                  </a:lnTo>
                  <a:lnTo>
                    <a:pt x="70" y="160"/>
                  </a:lnTo>
                  <a:lnTo>
                    <a:pt x="70" y="160"/>
                  </a:lnTo>
                  <a:lnTo>
                    <a:pt x="74" y="158"/>
                  </a:lnTo>
                  <a:lnTo>
                    <a:pt x="78" y="156"/>
                  </a:lnTo>
                  <a:lnTo>
                    <a:pt x="82" y="152"/>
                  </a:lnTo>
                  <a:lnTo>
                    <a:pt x="82" y="146"/>
                  </a:lnTo>
                  <a:lnTo>
                    <a:pt x="82" y="128"/>
                  </a:lnTo>
                  <a:lnTo>
                    <a:pt x="138" y="128"/>
                  </a:lnTo>
                  <a:close/>
                  <a:moveTo>
                    <a:pt x="82" y="74"/>
                  </a:moveTo>
                  <a:lnTo>
                    <a:pt x="82" y="52"/>
                  </a:lnTo>
                  <a:lnTo>
                    <a:pt x="82" y="52"/>
                  </a:lnTo>
                  <a:lnTo>
                    <a:pt x="82" y="48"/>
                  </a:lnTo>
                  <a:lnTo>
                    <a:pt x="78" y="44"/>
                  </a:lnTo>
                  <a:lnTo>
                    <a:pt x="74" y="42"/>
                  </a:lnTo>
                  <a:lnTo>
                    <a:pt x="70" y="40"/>
                  </a:lnTo>
                  <a:lnTo>
                    <a:pt x="70" y="40"/>
                  </a:lnTo>
                  <a:lnTo>
                    <a:pt x="64" y="42"/>
                  </a:lnTo>
                  <a:lnTo>
                    <a:pt x="60" y="44"/>
                  </a:lnTo>
                  <a:lnTo>
                    <a:pt x="58" y="48"/>
                  </a:lnTo>
                  <a:lnTo>
                    <a:pt x="56" y="54"/>
                  </a:lnTo>
                  <a:lnTo>
                    <a:pt x="56" y="54"/>
                  </a:lnTo>
                  <a:lnTo>
                    <a:pt x="56" y="74"/>
                  </a:lnTo>
                  <a:lnTo>
                    <a:pt x="82" y="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59"/>
            <p:cNvSpPr>
              <a:spLocks/>
            </p:cNvSpPr>
            <p:nvPr/>
          </p:nvSpPr>
          <p:spPr bwMode="auto">
            <a:xfrm>
              <a:off x="3514725" y="3594100"/>
              <a:ext cx="231775" cy="317500"/>
            </a:xfrm>
            <a:custGeom>
              <a:avLst/>
              <a:gdLst/>
              <a:ahLst/>
              <a:cxnLst>
                <a:cxn ang="0">
                  <a:pos x="146" y="134"/>
                </a:cxn>
                <a:cxn ang="0">
                  <a:pos x="144" y="148"/>
                </a:cxn>
                <a:cxn ang="0">
                  <a:pos x="136" y="172"/>
                </a:cxn>
                <a:cxn ang="0">
                  <a:pos x="116" y="190"/>
                </a:cxn>
                <a:cxn ang="0">
                  <a:pos x="90" y="198"/>
                </a:cxn>
                <a:cxn ang="0">
                  <a:pos x="72" y="200"/>
                </a:cxn>
                <a:cxn ang="0">
                  <a:pos x="44" y="196"/>
                </a:cxn>
                <a:cxn ang="0">
                  <a:pos x="20" y="184"/>
                </a:cxn>
                <a:cxn ang="0">
                  <a:pos x="6" y="162"/>
                </a:cxn>
                <a:cxn ang="0">
                  <a:pos x="0" y="134"/>
                </a:cxn>
                <a:cxn ang="0">
                  <a:pos x="0" y="64"/>
                </a:cxn>
                <a:cxn ang="0">
                  <a:pos x="6" y="36"/>
                </a:cxn>
                <a:cxn ang="0">
                  <a:pos x="20" y="16"/>
                </a:cxn>
                <a:cxn ang="0">
                  <a:pos x="44" y="4"/>
                </a:cxn>
                <a:cxn ang="0">
                  <a:pos x="72" y="0"/>
                </a:cxn>
                <a:cxn ang="0">
                  <a:pos x="90" y="2"/>
                </a:cxn>
                <a:cxn ang="0">
                  <a:pos x="116" y="10"/>
                </a:cxn>
                <a:cxn ang="0">
                  <a:pos x="136" y="28"/>
                </a:cxn>
                <a:cxn ang="0">
                  <a:pos x="144" y="50"/>
                </a:cxn>
                <a:cxn ang="0">
                  <a:pos x="146" y="76"/>
                </a:cxn>
                <a:cxn ang="0">
                  <a:pos x="86" y="54"/>
                </a:cxn>
                <a:cxn ang="0">
                  <a:pos x="84" y="48"/>
                </a:cxn>
                <a:cxn ang="0">
                  <a:pos x="78" y="42"/>
                </a:cxn>
                <a:cxn ang="0">
                  <a:pos x="72" y="42"/>
                </a:cxn>
                <a:cxn ang="0">
                  <a:pos x="64" y="44"/>
                </a:cxn>
                <a:cxn ang="0">
                  <a:pos x="60" y="54"/>
                </a:cxn>
                <a:cxn ang="0">
                  <a:pos x="60" y="146"/>
                </a:cxn>
                <a:cxn ang="0">
                  <a:pos x="60" y="150"/>
                </a:cxn>
                <a:cxn ang="0">
                  <a:pos x="68" y="158"/>
                </a:cxn>
                <a:cxn ang="0">
                  <a:pos x="72" y="158"/>
                </a:cxn>
                <a:cxn ang="0">
                  <a:pos x="82" y="154"/>
                </a:cxn>
                <a:cxn ang="0">
                  <a:pos x="86" y="146"/>
                </a:cxn>
                <a:cxn ang="0">
                  <a:pos x="146" y="122"/>
                </a:cxn>
              </a:cxnLst>
              <a:rect l="0" t="0" r="r" b="b"/>
              <a:pathLst>
                <a:path w="146" h="200">
                  <a:moveTo>
                    <a:pt x="146" y="122"/>
                  </a:moveTo>
                  <a:lnTo>
                    <a:pt x="146" y="134"/>
                  </a:lnTo>
                  <a:lnTo>
                    <a:pt x="146" y="134"/>
                  </a:lnTo>
                  <a:lnTo>
                    <a:pt x="144" y="148"/>
                  </a:lnTo>
                  <a:lnTo>
                    <a:pt x="142" y="162"/>
                  </a:lnTo>
                  <a:lnTo>
                    <a:pt x="136" y="172"/>
                  </a:lnTo>
                  <a:lnTo>
                    <a:pt x="128" y="182"/>
                  </a:lnTo>
                  <a:lnTo>
                    <a:pt x="116" y="190"/>
                  </a:lnTo>
                  <a:lnTo>
                    <a:pt x="104" y="194"/>
                  </a:lnTo>
                  <a:lnTo>
                    <a:pt x="90" y="198"/>
                  </a:lnTo>
                  <a:lnTo>
                    <a:pt x="72" y="200"/>
                  </a:lnTo>
                  <a:lnTo>
                    <a:pt x="72" y="200"/>
                  </a:lnTo>
                  <a:lnTo>
                    <a:pt x="58" y="198"/>
                  </a:lnTo>
                  <a:lnTo>
                    <a:pt x="44" y="196"/>
                  </a:lnTo>
                  <a:lnTo>
                    <a:pt x="30" y="190"/>
                  </a:lnTo>
                  <a:lnTo>
                    <a:pt x="20" y="184"/>
                  </a:lnTo>
                  <a:lnTo>
                    <a:pt x="12" y="174"/>
                  </a:lnTo>
                  <a:lnTo>
                    <a:pt x="6" y="162"/>
                  </a:lnTo>
                  <a:lnTo>
                    <a:pt x="2" y="150"/>
                  </a:lnTo>
                  <a:lnTo>
                    <a:pt x="0" y="134"/>
                  </a:lnTo>
                  <a:lnTo>
                    <a:pt x="0" y="64"/>
                  </a:lnTo>
                  <a:lnTo>
                    <a:pt x="0" y="64"/>
                  </a:lnTo>
                  <a:lnTo>
                    <a:pt x="2" y="50"/>
                  </a:lnTo>
                  <a:lnTo>
                    <a:pt x="6" y="36"/>
                  </a:lnTo>
                  <a:lnTo>
                    <a:pt x="12" y="26"/>
                  </a:lnTo>
                  <a:lnTo>
                    <a:pt x="20" y="16"/>
                  </a:lnTo>
                  <a:lnTo>
                    <a:pt x="30" y="10"/>
                  </a:lnTo>
                  <a:lnTo>
                    <a:pt x="44" y="4"/>
                  </a:lnTo>
                  <a:lnTo>
                    <a:pt x="58" y="0"/>
                  </a:lnTo>
                  <a:lnTo>
                    <a:pt x="72" y="0"/>
                  </a:lnTo>
                  <a:lnTo>
                    <a:pt x="72" y="0"/>
                  </a:lnTo>
                  <a:lnTo>
                    <a:pt x="90" y="2"/>
                  </a:lnTo>
                  <a:lnTo>
                    <a:pt x="104" y="4"/>
                  </a:lnTo>
                  <a:lnTo>
                    <a:pt x="116" y="10"/>
                  </a:lnTo>
                  <a:lnTo>
                    <a:pt x="128" y="18"/>
                  </a:lnTo>
                  <a:lnTo>
                    <a:pt x="136" y="28"/>
                  </a:lnTo>
                  <a:lnTo>
                    <a:pt x="142" y="38"/>
                  </a:lnTo>
                  <a:lnTo>
                    <a:pt x="144" y="50"/>
                  </a:lnTo>
                  <a:lnTo>
                    <a:pt x="146" y="64"/>
                  </a:lnTo>
                  <a:lnTo>
                    <a:pt x="146" y="76"/>
                  </a:lnTo>
                  <a:lnTo>
                    <a:pt x="86" y="76"/>
                  </a:lnTo>
                  <a:lnTo>
                    <a:pt x="86" y="54"/>
                  </a:lnTo>
                  <a:lnTo>
                    <a:pt x="86" y="54"/>
                  </a:lnTo>
                  <a:lnTo>
                    <a:pt x="84" y="48"/>
                  </a:lnTo>
                  <a:lnTo>
                    <a:pt x="82" y="44"/>
                  </a:lnTo>
                  <a:lnTo>
                    <a:pt x="78" y="42"/>
                  </a:lnTo>
                  <a:lnTo>
                    <a:pt x="72" y="42"/>
                  </a:lnTo>
                  <a:lnTo>
                    <a:pt x="72" y="42"/>
                  </a:lnTo>
                  <a:lnTo>
                    <a:pt x="68" y="42"/>
                  </a:lnTo>
                  <a:lnTo>
                    <a:pt x="64" y="44"/>
                  </a:lnTo>
                  <a:lnTo>
                    <a:pt x="60" y="48"/>
                  </a:lnTo>
                  <a:lnTo>
                    <a:pt x="60" y="54"/>
                  </a:lnTo>
                  <a:lnTo>
                    <a:pt x="60" y="54"/>
                  </a:lnTo>
                  <a:lnTo>
                    <a:pt x="60" y="146"/>
                  </a:lnTo>
                  <a:lnTo>
                    <a:pt x="60" y="146"/>
                  </a:lnTo>
                  <a:lnTo>
                    <a:pt x="60" y="150"/>
                  </a:lnTo>
                  <a:lnTo>
                    <a:pt x="64" y="154"/>
                  </a:lnTo>
                  <a:lnTo>
                    <a:pt x="68" y="158"/>
                  </a:lnTo>
                  <a:lnTo>
                    <a:pt x="72" y="158"/>
                  </a:lnTo>
                  <a:lnTo>
                    <a:pt x="72" y="158"/>
                  </a:lnTo>
                  <a:lnTo>
                    <a:pt x="78" y="158"/>
                  </a:lnTo>
                  <a:lnTo>
                    <a:pt x="82" y="154"/>
                  </a:lnTo>
                  <a:lnTo>
                    <a:pt x="84" y="150"/>
                  </a:lnTo>
                  <a:lnTo>
                    <a:pt x="86" y="146"/>
                  </a:lnTo>
                  <a:lnTo>
                    <a:pt x="86" y="122"/>
                  </a:lnTo>
                  <a:lnTo>
                    <a:pt x="146" y="12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60"/>
            <p:cNvSpPr>
              <a:spLocks/>
            </p:cNvSpPr>
            <p:nvPr/>
          </p:nvSpPr>
          <p:spPr bwMode="auto">
            <a:xfrm>
              <a:off x="3794125" y="3502025"/>
              <a:ext cx="234950" cy="396875"/>
            </a:xfrm>
            <a:custGeom>
              <a:avLst/>
              <a:gdLst/>
              <a:ahLst/>
              <a:cxnLst>
                <a:cxn ang="0">
                  <a:pos x="62" y="0"/>
                </a:cxn>
                <a:cxn ang="0">
                  <a:pos x="62" y="74"/>
                </a:cxn>
                <a:cxn ang="0">
                  <a:pos x="62" y="74"/>
                </a:cxn>
                <a:cxn ang="0">
                  <a:pos x="62" y="74"/>
                </a:cxn>
                <a:cxn ang="0">
                  <a:pos x="68" y="68"/>
                </a:cxn>
                <a:cxn ang="0">
                  <a:pos x="76" y="64"/>
                </a:cxn>
                <a:cxn ang="0">
                  <a:pos x="88" y="58"/>
                </a:cxn>
                <a:cxn ang="0">
                  <a:pos x="100" y="58"/>
                </a:cxn>
                <a:cxn ang="0">
                  <a:pos x="100" y="58"/>
                </a:cxn>
                <a:cxn ang="0">
                  <a:pos x="112" y="58"/>
                </a:cxn>
                <a:cxn ang="0">
                  <a:pos x="122" y="62"/>
                </a:cxn>
                <a:cxn ang="0">
                  <a:pos x="130" y="66"/>
                </a:cxn>
                <a:cxn ang="0">
                  <a:pos x="136" y="72"/>
                </a:cxn>
                <a:cxn ang="0">
                  <a:pos x="142" y="80"/>
                </a:cxn>
                <a:cxn ang="0">
                  <a:pos x="146" y="88"/>
                </a:cxn>
                <a:cxn ang="0">
                  <a:pos x="148" y="98"/>
                </a:cxn>
                <a:cxn ang="0">
                  <a:pos x="148" y="108"/>
                </a:cxn>
                <a:cxn ang="0">
                  <a:pos x="148" y="108"/>
                </a:cxn>
                <a:cxn ang="0">
                  <a:pos x="148" y="250"/>
                </a:cxn>
                <a:cxn ang="0">
                  <a:pos x="88" y="250"/>
                </a:cxn>
                <a:cxn ang="0">
                  <a:pos x="88" y="250"/>
                </a:cxn>
                <a:cxn ang="0">
                  <a:pos x="88" y="120"/>
                </a:cxn>
                <a:cxn ang="0">
                  <a:pos x="88" y="120"/>
                </a:cxn>
                <a:cxn ang="0">
                  <a:pos x="86" y="112"/>
                </a:cxn>
                <a:cxn ang="0">
                  <a:pos x="84" y="108"/>
                </a:cxn>
                <a:cxn ang="0">
                  <a:pos x="80" y="106"/>
                </a:cxn>
                <a:cxn ang="0">
                  <a:pos x="74" y="104"/>
                </a:cxn>
                <a:cxn ang="0">
                  <a:pos x="74" y="104"/>
                </a:cxn>
                <a:cxn ang="0">
                  <a:pos x="70" y="106"/>
                </a:cxn>
                <a:cxn ang="0">
                  <a:pos x="66" y="108"/>
                </a:cxn>
                <a:cxn ang="0">
                  <a:pos x="62" y="112"/>
                </a:cxn>
                <a:cxn ang="0">
                  <a:pos x="62" y="118"/>
                </a:cxn>
                <a:cxn ang="0">
                  <a:pos x="62" y="118"/>
                </a:cxn>
                <a:cxn ang="0">
                  <a:pos x="62" y="250"/>
                </a:cxn>
                <a:cxn ang="0">
                  <a:pos x="0" y="250"/>
                </a:cxn>
                <a:cxn ang="0">
                  <a:pos x="0" y="0"/>
                </a:cxn>
                <a:cxn ang="0">
                  <a:pos x="62" y="0"/>
                </a:cxn>
              </a:cxnLst>
              <a:rect l="0" t="0" r="r" b="b"/>
              <a:pathLst>
                <a:path w="148" h="250">
                  <a:moveTo>
                    <a:pt x="62" y="0"/>
                  </a:moveTo>
                  <a:lnTo>
                    <a:pt x="62" y="74"/>
                  </a:lnTo>
                  <a:lnTo>
                    <a:pt x="62" y="74"/>
                  </a:lnTo>
                  <a:lnTo>
                    <a:pt x="62" y="74"/>
                  </a:lnTo>
                  <a:lnTo>
                    <a:pt x="68" y="68"/>
                  </a:lnTo>
                  <a:lnTo>
                    <a:pt x="76" y="64"/>
                  </a:lnTo>
                  <a:lnTo>
                    <a:pt x="88" y="58"/>
                  </a:lnTo>
                  <a:lnTo>
                    <a:pt x="100" y="58"/>
                  </a:lnTo>
                  <a:lnTo>
                    <a:pt x="100" y="58"/>
                  </a:lnTo>
                  <a:lnTo>
                    <a:pt x="112" y="58"/>
                  </a:lnTo>
                  <a:lnTo>
                    <a:pt x="122" y="62"/>
                  </a:lnTo>
                  <a:lnTo>
                    <a:pt x="130" y="66"/>
                  </a:lnTo>
                  <a:lnTo>
                    <a:pt x="136" y="72"/>
                  </a:lnTo>
                  <a:lnTo>
                    <a:pt x="142" y="80"/>
                  </a:lnTo>
                  <a:lnTo>
                    <a:pt x="146" y="88"/>
                  </a:lnTo>
                  <a:lnTo>
                    <a:pt x="148" y="98"/>
                  </a:lnTo>
                  <a:lnTo>
                    <a:pt x="148" y="108"/>
                  </a:lnTo>
                  <a:lnTo>
                    <a:pt x="148" y="108"/>
                  </a:lnTo>
                  <a:lnTo>
                    <a:pt x="148" y="250"/>
                  </a:lnTo>
                  <a:lnTo>
                    <a:pt x="88" y="250"/>
                  </a:lnTo>
                  <a:lnTo>
                    <a:pt x="88" y="250"/>
                  </a:lnTo>
                  <a:lnTo>
                    <a:pt x="88" y="120"/>
                  </a:lnTo>
                  <a:lnTo>
                    <a:pt x="88" y="120"/>
                  </a:lnTo>
                  <a:lnTo>
                    <a:pt x="86" y="112"/>
                  </a:lnTo>
                  <a:lnTo>
                    <a:pt x="84" y="108"/>
                  </a:lnTo>
                  <a:lnTo>
                    <a:pt x="80" y="106"/>
                  </a:lnTo>
                  <a:lnTo>
                    <a:pt x="74" y="104"/>
                  </a:lnTo>
                  <a:lnTo>
                    <a:pt x="74" y="104"/>
                  </a:lnTo>
                  <a:lnTo>
                    <a:pt x="70" y="106"/>
                  </a:lnTo>
                  <a:lnTo>
                    <a:pt x="66" y="108"/>
                  </a:lnTo>
                  <a:lnTo>
                    <a:pt x="62" y="112"/>
                  </a:lnTo>
                  <a:lnTo>
                    <a:pt x="62" y="118"/>
                  </a:lnTo>
                  <a:lnTo>
                    <a:pt x="62" y="118"/>
                  </a:lnTo>
                  <a:lnTo>
                    <a:pt x="62" y="250"/>
                  </a:lnTo>
                  <a:lnTo>
                    <a:pt x="0" y="250"/>
                  </a:lnTo>
                  <a:lnTo>
                    <a:pt x="0" y="0"/>
                  </a:lnTo>
                  <a:lnTo>
                    <a:pt x="6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61"/>
            <p:cNvSpPr>
              <a:spLocks/>
            </p:cNvSpPr>
            <p:nvPr/>
          </p:nvSpPr>
          <p:spPr bwMode="auto">
            <a:xfrm>
              <a:off x="4089400" y="3594100"/>
              <a:ext cx="231775" cy="307975"/>
            </a:xfrm>
            <a:custGeom>
              <a:avLst/>
              <a:gdLst/>
              <a:ahLst/>
              <a:cxnLst>
                <a:cxn ang="0">
                  <a:pos x="52" y="6"/>
                </a:cxn>
                <a:cxn ang="0">
                  <a:pos x="54" y="22"/>
                </a:cxn>
                <a:cxn ang="0">
                  <a:pos x="56" y="22"/>
                </a:cxn>
                <a:cxn ang="0">
                  <a:pos x="56" y="22"/>
                </a:cxn>
                <a:cxn ang="0">
                  <a:pos x="60" y="16"/>
                </a:cxn>
                <a:cxn ang="0">
                  <a:pos x="70" y="8"/>
                </a:cxn>
                <a:cxn ang="0">
                  <a:pos x="82" y="2"/>
                </a:cxn>
                <a:cxn ang="0">
                  <a:pos x="90" y="0"/>
                </a:cxn>
                <a:cxn ang="0">
                  <a:pos x="100" y="0"/>
                </a:cxn>
                <a:cxn ang="0">
                  <a:pos x="100" y="0"/>
                </a:cxn>
                <a:cxn ang="0">
                  <a:pos x="110" y="0"/>
                </a:cxn>
                <a:cxn ang="0">
                  <a:pos x="120" y="4"/>
                </a:cxn>
                <a:cxn ang="0">
                  <a:pos x="128" y="8"/>
                </a:cxn>
                <a:cxn ang="0">
                  <a:pos x="134" y="14"/>
                </a:cxn>
                <a:cxn ang="0">
                  <a:pos x="140" y="22"/>
                </a:cxn>
                <a:cxn ang="0">
                  <a:pos x="144" y="30"/>
                </a:cxn>
                <a:cxn ang="0">
                  <a:pos x="146" y="40"/>
                </a:cxn>
                <a:cxn ang="0">
                  <a:pos x="146" y="50"/>
                </a:cxn>
                <a:cxn ang="0">
                  <a:pos x="146" y="50"/>
                </a:cxn>
                <a:cxn ang="0">
                  <a:pos x="146" y="194"/>
                </a:cxn>
                <a:cxn ang="0">
                  <a:pos x="86" y="194"/>
                </a:cxn>
                <a:cxn ang="0">
                  <a:pos x="86" y="194"/>
                </a:cxn>
                <a:cxn ang="0">
                  <a:pos x="86" y="62"/>
                </a:cxn>
                <a:cxn ang="0">
                  <a:pos x="86" y="62"/>
                </a:cxn>
                <a:cxn ang="0">
                  <a:pos x="86" y="56"/>
                </a:cxn>
                <a:cxn ang="0">
                  <a:pos x="82" y="52"/>
                </a:cxn>
                <a:cxn ang="0">
                  <a:pos x="78" y="48"/>
                </a:cxn>
                <a:cxn ang="0">
                  <a:pos x="74" y="48"/>
                </a:cxn>
                <a:cxn ang="0">
                  <a:pos x="74" y="48"/>
                </a:cxn>
                <a:cxn ang="0">
                  <a:pos x="68" y="48"/>
                </a:cxn>
                <a:cxn ang="0">
                  <a:pos x="64" y="50"/>
                </a:cxn>
                <a:cxn ang="0">
                  <a:pos x="62" y="56"/>
                </a:cxn>
                <a:cxn ang="0">
                  <a:pos x="60" y="62"/>
                </a:cxn>
                <a:cxn ang="0">
                  <a:pos x="60" y="194"/>
                </a:cxn>
                <a:cxn ang="0">
                  <a:pos x="0" y="194"/>
                </a:cxn>
                <a:cxn ang="0">
                  <a:pos x="0" y="6"/>
                </a:cxn>
                <a:cxn ang="0">
                  <a:pos x="52" y="6"/>
                </a:cxn>
              </a:cxnLst>
              <a:rect l="0" t="0" r="r" b="b"/>
              <a:pathLst>
                <a:path w="146" h="194">
                  <a:moveTo>
                    <a:pt x="52" y="6"/>
                  </a:moveTo>
                  <a:lnTo>
                    <a:pt x="54" y="22"/>
                  </a:lnTo>
                  <a:lnTo>
                    <a:pt x="56" y="22"/>
                  </a:lnTo>
                  <a:lnTo>
                    <a:pt x="56" y="22"/>
                  </a:lnTo>
                  <a:lnTo>
                    <a:pt x="60" y="16"/>
                  </a:lnTo>
                  <a:lnTo>
                    <a:pt x="70" y="8"/>
                  </a:lnTo>
                  <a:lnTo>
                    <a:pt x="82" y="2"/>
                  </a:lnTo>
                  <a:lnTo>
                    <a:pt x="90" y="0"/>
                  </a:lnTo>
                  <a:lnTo>
                    <a:pt x="100" y="0"/>
                  </a:lnTo>
                  <a:lnTo>
                    <a:pt x="100" y="0"/>
                  </a:lnTo>
                  <a:lnTo>
                    <a:pt x="110" y="0"/>
                  </a:lnTo>
                  <a:lnTo>
                    <a:pt x="120" y="4"/>
                  </a:lnTo>
                  <a:lnTo>
                    <a:pt x="128" y="8"/>
                  </a:lnTo>
                  <a:lnTo>
                    <a:pt x="134" y="14"/>
                  </a:lnTo>
                  <a:lnTo>
                    <a:pt x="140" y="22"/>
                  </a:lnTo>
                  <a:lnTo>
                    <a:pt x="144" y="30"/>
                  </a:lnTo>
                  <a:lnTo>
                    <a:pt x="146" y="40"/>
                  </a:lnTo>
                  <a:lnTo>
                    <a:pt x="146" y="50"/>
                  </a:lnTo>
                  <a:lnTo>
                    <a:pt x="146" y="50"/>
                  </a:lnTo>
                  <a:lnTo>
                    <a:pt x="146" y="194"/>
                  </a:lnTo>
                  <a:lnTo>
                    <a:pt x="86" y="194"/>
                  </a:lnTo>
                  <a:lnTo>
                    <a:pt x="86" y="194"/>
                  </a:lnTo>
                  <a:lnTo>
                    <a:pt x="86" y="62"/>
                  </a:lnTo>
                  <a:lnTo>
                    <a:pt x="86" y="62"/>
                  </a:lnTo>
                  <a:lnTo>
                    <a:pt x="86" y="56"/>
                  </a:lnTo>
                  <a:lnTo>
                    <a:pt x="82" y="52"/>
                  </a:lnTo>
                  <a:lnTo>
                    <a:pt x="78" y="48"/>
                  </a:lnTo>
                  <a:lnTo>
                    <a:pt x="74" y="48"/>
                  </a:lnTo>
                  <a:lnTo>
                    <a:pt x="74" y="48"/>
                  </a:lnTo>
                  <a:lnTo>
                    <a:pt x="68" y="48"/>
                  </a:lnTo>
                  <a:lnTo>
                    <a:pt x="64" y="50"/>
                  </a:lnTo>
                  <a:lnTo>
                    <a:pt x="62" y="56"/>
                  </a:lnTo>
                  <a:lnTo>
                    <a:pt x="60" y="62"/>
                  </a:lnTo>
                  <a:lnTo>
                    <a:pt x="60" y="194"/>
                  </a:lnTo>
                  <a:lnTo>
                    <a:pt x="0" y="194"/>
                  </a:lnTo>
                  <a:lnTo>
                    <a:pt x="0" y="6"/>
                  </a:lnTo>
                  <a:lnTo>
                    <a:pt x="52" y="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62"/>
            <p:cNvSpPr>
              <a:spLocks noEditPoints="1"/>
            </p:cNvSpPr>
            <p:nvPr/>
          </p:nvSpPr>
          <p:spPr bwMode="auto">
            <a:xfrm>
              <a:off x="4371975" y="3594100"/>
              <a:ext cx="231775" cy="317500"/>
            </a:xfrm>
            <a:custGeom>
              <a:avLst/>
              <a:gdLst/>
              <a:ahLst/>
              <a:cxnLst>
                <a:cxn ang="0">
                  <a:pos x="0" y="64"/>
                </a:cxn>
                <a:cxn ang="0">
                  <a:pos x="6" y="36"/>
                </a:cxn>
                <a:cxn ang="0">
                  <a:pos x="20" y="16"/>
                </a:cxn>
                <a:cxn ang="0">
                  <a:pos x="44" y="4"/>
                </a:cxn>
                <a:cxn ang="0">
                  <a:pos x="74" y="0"/>
                </a:cxn>
                <a:cxn ang="0">
                  <a:pos x="90" y="2"/>
                </a:cxn>
                <a:cxn ang="0">
                  <a:pos x="118" y="10"/>
                </a:cxn>
                <a:cxn ang="0">
                  <a:pos x="136" y="28"/>
                </a:cxn>
                <a:cxn ang="0">
                  <a:pos x="144" y="50"/>
                </a:cxn>
                <a:cxn ang="0">
                  <a:pos x="146" y="134"/>
                </a:cxn>
                <a:cxn ang="0">
                  <a:pos x="144" y="148"/>
                </a:cxn>
                <a:cxn ang="0">
                  <a:pos x="136" y="172"/>
                </a:cxn>
                <a:cxn ang="0">
                  <a:pos x="118" y="190"/>
                </a:cxn>
                <a:cxn ang="0">
                  <a:pos x="90" y="198"/>
                </a:cxn>
                <a:cxn ang="0">
                  <a:pos x="74" y="200"/>
                </a:cxn>
                <a:cxn ang="0">
                  <a:pos x="44" y="196"/>
                </a:cxn>
                <a:cxn ang="0">
                  <a:pos x="20" y="184"/>
                </a:cxn>
                <a:cxn ang="0">
                  <a:pos x="6" y="164"/>
                </a:cxn>
                <a:cxn ang="0">
                  <a:pos x="0" y="136"/>
                </a:cxn>
                <a:cxn ang="0">
                  <a:pos x="60" y="146"/>
                </a:cxn>
                <a:cxn ang="0">
                  <a:pos x="60" y="150"/>
                </a:cxn>
                <a:cxn ang="0">
                  <a:pos x="68" y="158"/>
                </a:cxn>
                <a:cxn ang="0">
                  <a:pos x="74" y="158"/>
                </a:cxn>
                <a:cxn ang="0">
                  <a:pos x="82" y="154"/>
                </a:cxn>
                <a:cxn ang="0">
                  <a:pos x="86" y="146"/>
                </a:cxn>
                <a:cxn ang="0">
                  <a:pos x="86" y="54"/>
                </a:cxn>
                <a:cxn ang="0">
                  <a:pos x="86" y="48"/>
                </a:cxn>
                <a:cxn ang="0">
                  <a:pos x="78" y="42"/>
                </a:cxn>
                <a:cxn ang="0">
                  <a:pos x="74" y="40"/>
                </a:cxn>
                <a:cxn ang="0">
                  <a:pos x="64" y="44"/>
                </a:cxn>
                <a:cxn ang="0">
                  <a:pos x="60" y="54"/>
                </a:cxn>
                <a:cxn ang="0">
                  <a:pos x="60" y="146"/>
                </a:cxn>
              </a:cxnLst>
              <a:rect l="0" t="0" r="r" b="b"/>
              <a:pathLst>
                <a:path w="146" h="200">
                  <a:moveTo>
                    <a:pt x="0" y="64"/>
                  </a:moveTo>
                  <a:lnTo>
                    <a:pt x="0" y="64"/>
                  </a:lnTo>
                  <a:lnTo>
                    <a:pt x="2" y="50"/>
                  </a:lnTo>
                  <a:lnTo>
                    <a:pt x="6" y="36"/>
                  </a:lnTo>
                  <a:lnTo>
                    <a:pt x="12" y="26"/>
                  </a:lnTo>
                  <a:lnTo>
                    <a:pt x="20" y="16"/>
                  </a:lnTo>
                  <a:lnTo>
                    <a:pt x="32" y="10"/>
                  </a:lnTo>
                  <a:lnTo>
                    <a:pt x="44" y="4"/>
                  </a:lnTo>
                  <a:lnTo>
                    <a:pt x="58" y="0"/>
                  </a:lnTo>
                  <a:lnTo>
                    <a:pt x="74" y="0"/>
                  </a:lnTo>
                  <a:lnTo>
                    <a:pt x="74" y="0"/>
                  </a:lnTo>
                  <a:lnTo>
                    <a:pt x="90" y="2"/>
                  </a:lnTo>
                  <a:lnTo>
                    <a:pt x="104" y="4"/>
                  </a:lnTo>
                  <a:lnTo>
                    <a:pt x="118" y="10"/>
                  </a:lnTo>
                  <a:lnTo>
                    <a:pt x="128" y="18"/>
                  </a:lnTo>
                  <a:lnTo>
                    <a:pt x="136" y="28"/>
                  </a:lnTo>
                  <a:lnTo>
                    <a:pt x="142" y="38"/>
                  </a:lnTo>
                  <a:lnTo>
                    <a:pt x="144" y="50"/>
                  </a:lnTo>
                  <a:lnTo>
                    <a:pt x="146" y="64"/>
                  </a:lnTo>
                  <a:lnTo>
                    <a:pt x="146" y="134"/>
                  </a:lnTo>
                  <a:lnTo>
                    <a:pt x="146" y="134"/>
                  </a:lnTo>
                  <a:lnTo>
                    <a:pt x="144" y="148"/>
                  </a:lnTo>
                  <a:lnTo>
                    <a:pt x="142" y="162"/>
                  </a:lnTo>
                  <a:lnTo>
                    <a:pt x="136" y="172"/>
                  </a:lnTo>
                  <a:lnTo>
                    <a:pt x="128" y="182"/>
                  </a:lnTo>
                  <a:lnTo>
                    <a:pt x="118" y="190"/>
                  </a:lnTo>
                  <a:lnTo>
                    <a:pt x="104" y="194"/>
                  </a:lnTo>
                  <a:lnTo>
                    <a:pt x="90" y="198"/>
                  </a:lnTo>
                  <a:lnTo>
                    <a:pt x="74" y="200"/>
                  </a:lnTo>
                  <a:lnTo>
                    <a:pt x="74" y="200"/>
                  </a:lnTo>
                  <a:lnTo>
                    <a:pt x="58" y="198"/>
                  </a:lnTo>
                  <a:lnTo>
                    <a:pt x="44" y="196"/>
                  </a:lnTo>
                  <a:lnTo>
                    <a:pt x="32" y="190"/>
                  </a:lnTo>
                  <a:lnTo>
                    <a:pt x="20" y="184"/>
                  </a:lnTo>
                  <a:lnTo>
                    <a:pt x="12" y="174"/>
                  </a:lnTo>
                  <a:lnTo>
                    <a:pt x="6" y="164"/>
                  </a:lnTo>
                  <a:lnTo>
                    <a:pt x="2" y="150"/>
                  </a:lnTo>
                  <a:lnTo>
                    <a:pt x="0" y="136"/>
                  </a:lnTo>
                  <a:lnTo>
                    <a:pt x="0" y="64"/>
                  </a:lnTo>
                  <a:close/>
                  <a:moveTo>
                    <a:pt x="60" y="146"/>
                  </a:moveTo>
                  <a:lnTo>
                    <a:pt x="60" y="146"/>
                  </a:lnTo>
                  <a:lnTo>
                    <a:pt x="60" y="150"/>
                  </a:lnTo>
                  <a:lnTo>
                    <a:pt x="64" y="154"/>
                  </a:lnTo>
                  <a:lnTo>
                    <a:pt x="68" y="158"/>
                  </a:lnTo>
                  <a:lnTo>
                    <a:pt x="74" y="158"/>
                  </a:lnTo>
                  <a:lnTo>
                    <a:pt x="74" y="158"/>
                  </a:lnTo>
                  <a:lnTo>
                    <a:pt x="78" y="158"/>
                  </a:lnTo>
                  <a:lnTo>
                    <a:pt x="82" y="154"/>
                  </a:lnTo>
                  <a:lnTo>
                    <a:pt x="86" y="150"/>
                  </a:lnTo>
                  <a:lnTo>
                    <a:pt x="86" y="146"/>
                  </a:lnTo>
                  <a:lnTo>
                    <a:pt x="86" y="146"/>
                  </a:lnTo>
                  <a:lnTo>
                    <a:pt x="86" y="54"/>
                  </a:lnTo>
                  <a:lnTo>
                    <a:pt x="86" y="54"/>
                  </a:lnTo>
                  <a:lnTo>
                    <a:pt x="86" y="48"/>
                  </a:lnTo>
                  <a:lnTo>
                    <a:pt x="82" y="44"/>
                  </a:lnTo>
                  <a:lnTo>
                    <a:pt x="78" y="42"/>
                  </a:lnTo>
                  <a:lnTo>
                    <a:pt x="74" y="40"/>
                  </a:lnTo>
                  <a:lnTo>
                    <a:pt x="74" y="40"/>
                  </a:lnTo>
                  <a:lnTo>
                    <a:pt x="68" y="42"/>
                  </a:lnTo>
                  <a:lnTo>
                    <a:pt x="64" y="44"/>
                  </a:lnTo>
                  <a:lnTo>
                    <a:pt x="60" y="48"/>
                  </a:lnTo>
                  <a:lnTo>
                    <a:pt x="60" y="54"/>
                  </a:lnTo>
                  <a:lnTo>
                    <a:pt x="60" y="54"/>
                  </a:lnTo>
                  <a:lnTo>
                    <a:pt x="60" y="146"/>
                  </a:lnTo>
                  <a:lnTo>
                    <a:pt x="60" y="14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Rectangle 63"/>
            <p:cNvSpPr>
              <a:spLocks noChangeArrowheads="1"/>
            </p:cNvSpPr>
            <p:nvPr/>
          </p:nvSpPr>
          <p:spPr bwMode="auto">
            <a:xfrm>
              <a:off x="4654550" y="3502025"/>
              <a:ext cx="98425" cy="396875"/>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64"/>
            <p:cNvSpPr>
              <a:spLocks noEditPoints="1"/>
            </p:cNvSpPr>
            <p:nvPr/>
          </p:nvSpPr>
          <p:spPr bwMode="auto">
            <a:xfrm>
              <a:off x="4806950" y="3594100"/>
              <a:ext cx="231775" cy="317500"/>
            </a:xfrm>
            <a:custGeom>
              <a:avLst/>
              <a:gdLst/>
              <a:ahLst/>
              <a:cxnLst>
                <a:cxn ang="0">
                  <a:pos x="0" y="64"/>
                </a:cxn>
                <a:cxn ang="0">
                  <a:pos x="6" y="36"/>
                </a:cxn>
                <a:cxn ang="0">
                  <a:pos x="20" y="16"/>
                </a:cxn>
                <a:cxn ang="0">
                  <a:pos x="44" y="4"/>
                </a:cxn>
                <a:cxn ang="0">
                  <a:pos x="72" y="0"/>
                </a:cxn>
                <a:cxn ang="0">
                  <a:pos x="90" y="2"/>
                </a:cxn>
                <a:cxn ang="0">
                  <a:pos x="116" y="10"/>
                </a:cxn>
                <a:cxn ang="0">
                  <a:pos x="136" y="28"/>
                </a:cxn>
                <a:cxn ang="0">
                  <a:pos x="144" y="50"/>
                </a:cxn>
                <a:cxn ang="0">
                  <a:pos x="146" y="134"/>
                </a:cxn>
                <a:cxn ang="0">
                  <a:pos x="144" y="148"/>
                </a:cxn>
                <a:cxn ang="0">
                  <a:pos x="136" y="172"/>
                </a:cxn>
                <a:cxn ang="0">
                  <a:pos x="118" y="190"/>
                </a:cxn>
                <a:cxn ang="0">
                  <a:pos x="90" y="198"/>
                </a:cxn>
                <a:cxn ang="0">
                  <a:pos x="72" y="200"/>
                </a:cxn>
                <a:cxn ang="0">
                  <a:pos x="44" y="196"/>
                </a:cxn>
                <a:cxn ang="0">
                  <a:pos x="20" y="184"/>
                </a:cxn>
                <a:cxn ang="0">
                  <a:pos x="6" y="164"/>
                </a:cxn>
                <a:cxn ang="0">
                  <a:pos x="0" y="136"/>
                </a:cxn>
                <a:cxn ang="0">
                  <a:pos x="60" y="146"/>
                </a:cxn>
                <a:cxn ang="0">
                  <a:pos x="60" y="150"/>
                </a:cxn>
                <a:cxn ang="0">
                  <a:pos x="68" y="158"/>
                </a:cxn>
                <a:cxn ang="0">
                  <a:pos x="72" y="158"/>
                </a:cxn>
                <a:cxn ang="0">
                  <a:pos x="82" y="154"/>
                </a:cxn>
                <a:cxn ang="0">
                  <a:pos x="86" y="146"/>
                </a:cxn>
                <a:cxn ang="0">
                  <a:pos x="86" y="54"/>
                </a:cxn>
                <a:cxn ang="0">
                  <a:pos x="86" y="48"/>
                </a:cxn>
                <a:cxn ang="0">
                  <a:pos x="78" y="42"/>
                </a:cxn>
                <a:cxn ang="0">
                  <a:pos x="72" y="40"/>
                </a:cxn>
                <a:cxn ang="0">
                  <a:pos x="64" y="44"/>
                </a:cxn>
                <a:cxn ang="0">
                  <a:pos x="60" y="54"/>
                </a:cxn>
                <a:cxn ang="0">
                  <a:pos x="60" y="146"/>
                </a:cxn>
              </a:cxnLst>
              <a:rect l="0" t="0" r="r" b="b"/>
              <a:pathLst>
                <a:path w="146" h="200">
                  <a:moveTo>
                    <a:pt x="0" y="64"/>
                  </a:moveTo>
                  <a:lnTo>
                    <a:pt x="0" y="64"/>
                  </a:lnTo>
                  <a:lnTo>
                    <a:pt x="2" y="50"/>
                  </a:lnTo>
                  <a:lnTo>
                    <a:pt x="6" y="36"/>
                  </a:lnTo>
                  <a:lnTo>
                    <a:pt x="12" y="26"/>
                  </a:lnTo>
                  <a:lnTo>
                    <a:pt x="20" y="16"/>
                  </a:lnTo>
                  <a:lnTo>
                    <a:pt x="30" y="10"/>
                  </a:lnTo>
                  <a:lnTo>
                    <a:pt x="44" y="4"/>
                  </a:lnTo>
                  <a:lnTo>
                    <a:pt x="58" y="0"/>
                  </a:lnTo>
                  <a:lnTo>
                    <a:pt x="72" y="0"/>
                  </a:lnTo>
                  <a:lnTo>
                    <a:pt x="72" y="0"/>
                  </a:lnTo>
                  <a:lnTo>
                    <a:pt x="90" y="2"/>
                  </a:lnTo>
                  <a:lnTo>
                    <a:pt x="104" y="4"/>
                  </a:lnTo>
                  <a:lnTo>
                    <a:pt x="116" y="10"/>
                  </a:lnTo>
                  <a:lnTo>
                    <a:pt x="128" y="18"/>
                  </a:lnTo>
                  <a:lnTo>
                    <a:pt x="136" y="28"/>
                  </a:lnTo>
                  <a:lnTo>
                    <a:pt x="142" y="38"/>
                  </a:lnTo>
                  <a:lnTo>
                    <a:pt x="144" y="50"/>
                  </a:lnTo>
                  <a:lnTo>
                    <a:pt x="146" y="64"/>
                  </a:lnTo>
                  <a:lnTo>
                    <a:pt x="146" y="134"/>
                  </a:lnTo>
                  <a:lnTo>
                    <a:pt x="146" y="134"/>
                  </a:lnTo>
                  <a:lnTo>
                    <a:pt x="144" y="148"/>
                  </a:lnTo>
                  <a:lnTo>
                    <a:pt x="142" y="162"/>
                  </a:lnTo>
                  <a:lnTo>
                    <a:pt x="136" y="172"/>
                  </a:lnTo>
                  <a:lnTo>
                    <a:pt x="128" y="182"/>
                  </a:lnTo>
                  <a:lnTo>
                    <a:pt x="118" y="190"/>
                  </a:lnTo>
                  <a:lnTo>
                    <a:pt x="104" y="194"/>
                  </a:lnTo>
                  <a:lnTo>
                    <a:pt x="90" y="198"/>
                  </a:lnTo>
                  <a:lnTo>
                    <a:pt x="72" y="200"/>
                  </a:lnTo>
                  <a:lnTo>
                    <a:pt x="72" y="200"/>
                  </a:lnTo>
                  <a:lnTo>
                    <a:pt x="58" y="198"/>
                  </a:lnTo>
                  <a:lnTo>
                    <a:pt x="44" y="196"/>
                  </a:lnTo>
                  <a:lnTo>
                    <a:pt x="32" y="190"/>
                  </a:lnTo>
                  <a:lnTo>
                    <a:pt x="20" y="184"/>
                  </a:lnTo>
                  <a:lnTo>
                    <a:pt x="12" y="174"/>
                  </a:lnTo>
                  <a:lnTo>
                    <a:pt x="6" y="164"/>
                  </a:lnTo>
                  <a:lnTo>
                    <a:pt x="2" y="150"/>
                  </a:lnTo>
                  <a:lnTo>
                    <a:pt x="0" y="136"/>
                  </a:lnTo>
                  <a:lnTo>
                    <a:pt x="0" y="64"/>
                  </a:lnTo>
                  <a:close/>
                  <a:moveTo>
                    <a:pt x="60" y="146"/>
                  </a:moveTo>
                  <a:lnTo>
                    <a:pt x="60" y="146"/>
                  </a:lnTo>
                  <a:lnTo>
                    <a:pt x="60" y="150"/>
                  </a:lnTo>
                  <a:lnTo>
                    <a:pt x="64" y="154"/>
                  </a:lnTo>
                  <a:lnTo>
                    <a:pt x="68" y="158"/>
                  </a:lnTo>
                  <a:lnTo>
                    <a:pt x="72" y="158"/>
                  </a:lnTo>
                  <a:lnTo>
                    <a:pt x="72" y="158"/>
                  </a:lnTo>
                  <a:lnTo>
                    <a:pt x="78" y="158"/>
                  </a:lnTo>
                  <a:lnTo>
                    <a:pt x="82" y="154"/>
                  </a:lnTo>
                  <a:lnTo>
                    <a:pt x="86" y="150"/>
                  </a:lnTo>
                  <a:lnTo>
                    <a:pt x="86" y="146"/>
                  </a:lnTo>
                  <a:lnTo>
                    <a:pt x="86" y="146"/>
                  </a:lnTo>
                  <a:lnTo>
                    <a:pt x="86" y="54"/>
                  </a:lnTo>
                  <a:lnTo>
                    <a:pt x="86" y="54"/>
                  </a:lnTo>
                  <a:lnTo>
                    <a:pt x="86" y="48"/>
                  </a:lnTo>
                  <a:lnTo>
                    <a:pt x="82" y="44"/>
                  </a:lnTo>
                  <a:lnTo>
                    <a:pt x="78" y="42"/>
                  </a:lnTo>
                  <a:lnTo>
                    <a:pt x="72" y="40"/>
                  </a:lnTo>
                  <a:lnTo>
                    <a:pt x="72" y="40"/>
                  </a:lnTo>
                  <a:lnTo>
                    <a:pt x="68" y="42"/>
                  </a:lnTo>
                  <a:lnTo>
                    <a:pt x="64" y="44"/>
                  </a:lnTo>
                  <a:lnTo>
                    <a:pt x="60" y="48"/>
                  </a:lnTo>
                  <a:lnTo>
                    <a:pt x="60" y="54"/>
                  </a:lnTo>
                  <a:lnTo>
                    <a:pt x="60" y="54"/>
                  </a:lnTo>
                  <a:lnTo>
                    <a:pt x="60" y="146"/>
                  </a:lnTo>
                  <a:lnTo>
                    <a:pt x="60" y="14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65"/>
            <p:cNvSpPr>
              <a:spLocks noEditPoints="1"/>
            </p:cNvSpPr>
            <p:nvPr/>
          </p:nvSpPr>
          <p:spPr bwMode="auto">
            <a:xfrm>
              <a:off x="5092700" y="3594100"/>
              <a:ext cx="225425" cy="403225"/>
            </a:xfrm>
            <a:custGeom>
              <a:avLst/>
              <a:gdLst/>
              <a:ahLst/>
              <a:cxnLst>
                <a:cxn ang="0">
                  <a:pos x="58" y="202"/>
                </a:cxn>
                <a:cxn ang="0">
                  <a:pos x="60" y="208"/>
                </a:cxn>
                <a:cxn ang="0">
                  <a:pos x="66" y="214"/>
                </a:cxn>
                <a:cxn ang="0">
                  <a:pos x="72" y="216"/>
                </a:cxn>
                <a:cxn ang="0">
                  <a:pos x="80" y="212"/>
                </a:cxn>
                <a:cxn ang="0">
                  <a:pos x="84" y="202"/>
                </a:cxn>
                <a:cxn ang="0">
                  <a:pos x="84" y="172"/>
                </a:cxn>
                <a:cxn ang="0">
                  <a:pos x="78" y="176"/>
                </a:cxn>
                <a:cxn ang="0">
                  <a:pos x="58" y="184"/>
                </a:cxn>
                <a:cxn ang="0">
                  <a:pos x="46" y="184"/>
                </a:cxn>
                <a:cxn ang="0">
                  <a:pos x="26" y="180"/>
                </a:cxn>
                <a:cxn ang="0">
                  <a:pos x="12" y="170"/>
                </a:cxn>
                <a:cxn ang="0">
                  <a:pos x="4" y="154"/>
                </a:cxn>
                <a:cxn ang="0">
                  <a:pos x="0" y="134"/>
                </a:cxn>
                <a:cxn ang="0">
                  <a:pos x="0" y="52"/>
                </a:cxn>
                <a:cxn ang="0">
                  <a:pos x="0" y="40"/>
                </a:cxn>
                <a:cxn ang="0">
                  <a:pos x="6" y="22"/>
                </a:cxn>
                <a:cxn ang="0">
                  <a:pos x="18" y="8"/>
                </a:cxn>
                <a:cxn ang="0">
                  <a:pos x="36" y="0"/>
                </a:cxn>
                <a:cxn ang="0">
                  <a:pos x="46" y="0"/>
                </a:cxn>
                <a:cxn ang="0">
                  <a:pos x="64" y="2"/>
                </a:cxn>
                <a:cxn ang="0">
                  <a:pos x="84" y="14"/>
                </a:cxn>
                <a:cxn ang="0">
                  <a:pos x="90" y="20"/>
                </a:cxn>
                <a:cxn ang="0">
                  <a:pos x="142" y="6"/>
                </a:cxn>
                <a:cxn ang="0">
                  <a:pos x="142" y="190"/>
                </a:cxn>
                <a:cxn ang="0">
                  <a:pos x="138" y="216"/>
                </a:cxn>
                <a:cxn ang="0">
                  <a:pos x="126" y="236"/>
                </a:cxn>
                <a:cxn ang="0">
                  <a:pos x="104" y="250"/>
                </a:cxn>
                <a:cxn ang="0">
                  <a:pos x="72" y="254"/>
                </a:cxn>
                <a:cxn ang="0">
                  <a:pos x="56" y="254"/>
                </a:cxn>
                <a:cxn ang="0">
                  <a:pos x="28" y="246"/>
                </a:cxn>
                <a:cxn ang="0">
                  <a:pos x="10" y="232"/>
                </a:cxn>
                <a:cxn ang="0">
                  <a:pos x="2" y="212"/>
                </a:cxn>
                <a:cxn ang="0">
                  <a:pos x="58" y="198"/>
                </a:cxn>
                <a:cxn ang="0">
                  <a:pos x="58" y="136"/>
                </a:cxn>
                <a:cxn ang="0">
                  <a:pos x="62" y="146"/>
                </a:cxn>
                <a:cxn ang="0">
                  <a:pos x="72" y="150"/>
                </a:cxn>
                <a:cxn ang="0">
                  <a:pos x="76" y="148"/>
                </a:cxn>
                <a:cxn ang="0">
                  <a:pos x="84" y="142"/>
                </a:cxn>
                <a:cxn ang="0">
                  <a:pos x="84" y="54"/>
                </a:cxn>
                <a:cxn ang="0">
                  <a:pos x="84" y="48"/>
                </a:cxn>
                <a:cxn ang="0">
                  <a:pos x="76" y="42"/>
                </a:cxn>
                <a:cxn ang="0">
                  <a:pos x="72" y="40"/>
                </a:cxn>
                <a:cxn ang="0">
                  <a:pos x="62" y="44"/>
                </a:cxn>
                <a:cxn ang="0">
                  <a:pos x="58" y="54"/>
                </a:cxn>
                <a:cxn ang="0">
                  <a:pos x="58" y="136"/>
                </a:cxn>
              </a:cxnLst>
              <a:rect l="0" t="0" r="r" b="b"/>
              <a:pathLst>
                <a:path w="142" h="254">
                  <a:moveTo>
                    <a:pt x="58" y="198"/>
                  </a:moveTo>
                  <a:lnTo>
                    <a:pt x="58" y="202"/>
                  </a:lnTo>
                  <a:lnTo>
                    <a:pt x="58" y="202"/>
                  </a:lnTo>
                  <a:lnTo>
                    <a:pt x="60" y="208"/>
                  </a:lnTo>
                  <a:lnTo>
                    <a:pt x="62" y="212"/>
                  </a:lnTo>
                  <a:lnTo>
                    <a:pt x="66" y="214"/>
                  </a:lnTo>
                  <a:lnTo>
                    <a:pt x="72" y="216"/>
                  </a:lnTo>
                  <a:lnTo>
                    <a:pt x="72" y="216"/>
                  </a:lnTo>
                  <a:lnTo>
                    <a:pt x="76" y="214"/>
                  </a:lnTo>
                  <a:lnTo>
                    <a:pt x="80" y="212"/>
                  </a:lnTo>
                  <a:lnTo>
                    <a:pt x="82" y="208"/>
                  </a:lnTo>
                  <a:lnTo>
                    <a:pt x="84" y="202"/>
                  </a:lnTo>
                  <a:lnTo>
                    <a:pt x="84" y="172"/>
                  </a:lnTo>
                  <a:lnTo>
                    <a:pt x="84" y="172"/>
                  </a:lnTo>
                  <a:lnTo>
                    <a:pt x="84" y="172"/>
                  </a:lnTo>
                  <a:lnTo>
                    <a:pt x="78" y="176"/>
                  </a:lnTo>
                  <a:lnTo>
                    <a:pt x="70" y="180"/>
                  </a:lnTo>
                  <a:lnTo>
                    <a:pt x="58" y="184"/>
                  </a:lnTo>
                  <a:lnTo>
                    <a:pt x="46" y="184"/>
                  </a:lnTo>
                  <a:lnTo>
                    <a:pt x="46" y="184"/>
                  </a:lnTo>
                  <a:lnTo>
                    <a:pt x="36" y="184"/>
                  </a:lnTo>
                  <a:lnTo>
                    <a:pt x="26" y="180"/>
                  </a:lnTo>
                  <a:lnTo>
                    <a:pt x="18" y="176"/>
                  </a:lnTo>
                  <a:lnTo>
                    <a:pt x="12" y="170"/>
                  </a:lnTo>
                  <a:lnTo>
                    <a:pt x="6" y="164"/>
                  </a:lnTo>
                  <a:lnTo>
                    <a:pt x="4" y="154"/>
                  </a:lnTo>
                  <a:lnTo>
                    <a:pt x="0" y="144"/>
                  </a:lnTo>
                  <a:lnTo>
                    <a:pt x="0" y="134"/>
                  </a:lnTo>
                  <a:lnTo>
                    <a:pt x="0" y="134"/>
                  </a:lnTo>
                  <a:lnTo>
                    <a:pt x="0" y="52"/>
                  </a:lnTo>
                  <a:lnTo>
                    <a:pt x="0" y="52"/>
                  </a:lnTo>
                  <a:lnTo>
                    <a:pt x="0" y="40"/>
                  </a:lnTo>
                  <a:lnTo>
                    <a:pt x="4" y="30"/>
                  </a:lnTo>
                  <a:lnTo>
                    <a:pt x="6" y="22"/>
                  </a:lnTo>
                  <a:lnTo>
                    <a:pt x="12" y="14"/>
                  </a:lnTo>
                  <a:lnTo>
                    <a:pt x="18" y="8"/>
                  </a:lnTo>
                  <a:lnTo>
                    <a:pt x="26" y="4"/>
                  </a:lnTo>
                  <a:lnTo>
                    <a:pt x="36" y="0"/>
                  </a:lnTo>
                  <a:lnTo>
                    <a:pt x="46" y="0"/>
                  </a:lnTo>
                  <a:lnTo>
                    <a:pt x="46" y="0"/>
                  </a:lnTo>
                  <a:lnTo>
                    <a:pt x="56" y="0"/>
                  </a:lnTo>
                  <a:lnTo>
                    <a:pt x="64" y="2"/>
                  </a:lnTo>
                  <a:lnTo>
                    <a:pt x="78" y="8"/>
                  </a:lnTo>
                  <a:lnTo>
                    <a:pt x="84" y="14"/>
                  </a:lnTo>
                  <a:lnTo>
                    <a:pt x="88" y="20"/>
                  </a:lnTo>
                  <a:lnTo>
                    <a:pt x="90" y="20"/>
                  </a:lnTo>
                  <a:lnTo>
                    <a:pt x="92" y="6"/>
                  </a:lnTo>
                  <a:lnTo>
                    <a:pt x="142" y="6"/>
                  </a:lnTo>
                  <a:lnTo>
                    <a:pt x="142" y="190"/>
                  </a:lnTo>
                  <a:lnTo>
                    <a:pt x="142" y="190"/>
                  </a:lnTo>
                  <a:lnTo>
                    <a:pt x="142" y="204"/>
                  </a:lnTo>
                  <a:lnTo>
                    <a:pt x="138" y="216"/>
                  </a:lnTo>
                  <a:lnTo>
                    <a:pt x="134" y="228"/>
                  </a:lnTo>
                  <a:lnTo>
                    <a:pt x="126" y="236"/>
                  </a:lnTo>
                  <a:lnTo>
                    <a:pt x="118" y="244"/>
                  </a:lnTo>
                  <a:lnTo>
                    <a:pt x="104" y="250"/>
                  </a:lnTo>
                  <a:lnTo>
                    <a:pt x="90" y="254"/>
                  </a:lnTo>
                  <a:lnTo>
                    <a:pt x="72" y="254"/>
                  </a:lnTo>
                  <a:lnTo>
                    <a:pt x="72" y="254"/>
                  </a:lnTo>
                  <a:lnTo>
                    <a:pt x="56" y="254"/>
                  </a:lnTo>
                  <a:lnTo>
                    <a:pt x="40" y="250"/>
                  </a:lnTo>
                  <a:lnTo>
                    <a:pt x="28" y="246"/>
                  </a:lnTo>
                  <a:lnTo>
                    <a:pt x="18" y="240"/>
                  </a:lnTo>
                  <a:lnTo>
                    <a:pt x="10" y="232"/>
                  </a:lnTo>
                  <a:lnTo>
                    <a:pt x="4" y="222"/>
                  </a:lnTo>
                  <a:lnTo>
                    <a:pt x="2" y="212"/>
                  </a:lnTo>
                  <a:lnTo>
                    <a:pt x="0" y="198"/>
                  </a:lnTo>
                  <a:lnTo>
                    <a:pt x="58" y="198"/>
                  </a:lnTo>
                  <a:close/>
                  <a:moveTo>
                    <a:pt x="58" y="136"/>
                  </a:moveTo>
                  <a:lnTo>
                    <a:pt x="58" y="136"/>
                  </a:lnTo>
                  <a:lnTo>
                    <a:pt x="60" y="142"/>
                  </a:lnTo>
                  <a:lnTo>
                    <a:pt x="62" y="146"/>
                  </a:lnTo>
                  <a:lnTo>
                    <a:pt x="66" y="148"/>
                  </a:lnTo>
                  <a:lnTo>
                    <a:pt x="72" y="150"/>
                  </a:lnTo>
                  <a:lnTo>
                    <a:pt x="72" y="150"/>
                  </a:lnTo>
                  <a:lnTo>
                    <a:pt x="76" y="148"/>
                  </a:lnTo>
                  <a:lnTo>
                    <a:pt x="80" y="146"/>
                  </a:lnTo>
                  <a:lnTo>
                    <a:pt x="84" y="142"/>
                  </a:lnTo>
                  <a:lnTo>
                    <a:pt x="84" y="136"/>
                  </a:lnTo>
                  <a:lnTo>
                    <a:pt x="84" y="54"/>
                  </a:lnTo>
                  <a:lnTo>
                    <a:pt x="84" y="54"/>
                  </a:lnTo>
                  <a:lnTo>
                    <a:pt x="84" y="48"/>
                  </a:lnTo>
                  <a:lnTo>
                    <a:pt x="80" y="44"/>
                  </a:lnTo>
                  <a:lnTo>
                    <a:pt x="76" y="42"/>
                  </a:lnTo>
                  <a:lnTo>
                    <a:pt x="72" y="40"/>
                  </a:lnTo>
                  <a:lnTo>
                    <a:pt x="72" y="40"/>
                  </a:lnTo>
                  <a:lnTo>
                    <a:pt x="66" y="42"/>
                  </a:lnTo>
                  <a:lnTo>
                    <a:pt x="62" y="44"/>
                  </a:lnTo>
                  <a:lnTo>
                    <a:pt x="60" y="48"/>
                  </a:lnTo>
                  <a:lnTo>
                    <a:pt x="58" y="54"/>
                  </a:lnTo>
                  <a:lnTo>
                    <a:pt x="58" y="54"/>
                  </a:lnTo>
                  <a:lnTo>
                    <a:pt x="58" y="136"/>
                  </a:lnTo>
                  <a:lnTo>
                    <a:pt x="58" y="13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66"/>
            <p:cNvSpPr>
              <a:spLocks noEditPoints="1"/>
            </p:cNvSpPr>
            <p:nvPr/>
          </p:nvSpPr>
          <p:spPr bwMode="auto">
            <a:xfrm>
              <a:off x="5378450" y="3502025"/>
              <a:ext cx="98425" cy="400050"/>
            </a:xfrm>
            <a:custGeom>
              <a:avLst/>
              <a:gdLst/>
              <a:ahLst/>
              <a:cxnLst>
                <a:cxn ang="0">
                  <a:pos x="0" y="0"/>
                </a:cxn>
                <a:cxn ang="0">
                  <a:pos x="62" y="0"/>
                </a:cxn>
                <a:cxn ang="0">
                  <a:pos x="62" y="46"/>
                </a:cxn>
                <a:cxn ang="0">
                  <a:pos x="0" y="46"/>
                </a:cxn>
                <a:cxn ang="0">
                  <a:pos x="0" y="0"/>
                </a:cxn>
                <a:cxn ang="0">
                  <a:pos x="0" y="64"/>
                </a:cxn>
                <a:cxn ang="0">
                  <a:pos x="62" y="64"/>
                </a:cxn>
                <a:cxn ang="0">
                  <a:pos x="62" y="252"/>
                </a:cxn>
                <a:cxn ang="0">
                  <a:pos x="0" y="252"/>
                </a:cxn>
                <a:cxn ang="0">
                  <a:pos x="0" y="64"/>
                </a:cxn>
              </a:cxnLst>
              <a:rect l="0" t="0" r="r" b="b"/>
              <a:pathLst>
                <a:path w="62" h="252">
                  <a:moveTo>
                    <a:pt x="0" y="0"/>
                  </a:moveTo>
                  <a:lnTo>
                    <a:pt x="62" y="0"/>
                  </a:lnTo>
                  <a:lnTo>
                    <a:pt x="62" y="46"/>
                  </a:lnTo>
                  <a:lnTo>
                    <a:pt x="0" y="46"/>
                  </a:lnTo>
                  <a:lnTo>
                    <a:pt x="0" y="0"/>
                  </a:lnTo>
                  <a:close/>
                  <a:moveTo>
                    <a:pt x="0" y="64"/>
                  </a:moveTo>
                  <a:lnTo>
                    <a:pt x="62" y="64"/>
                  </a:lnTo>
                  <a:lnTo>
                    <a:pt x="62" y="252"/>
                  </a:lnTo>
                  <a:lnTo>
                    <a:pt x="0" y="252"/>
                  </a:lnTo>
                  <a:lnTo>
                    <a:pt x="0" y="6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67"/>
            <p:cNvSpPr>
              <a:spLocks noEditPoints="1"/>
            </p:cNvSpPr>
            <p:nvPr/>
          </p:nvSpPr>
          <p:spPr bwMode="auto">
            <a:xfrm>
              <a:off x="5534025" y="3594100"/>
              <a:ext cx="219075" cy="317500"/>
            </a:xfrm>
            <a:custGeom>
              <a:avLst/>
              <a:gdLst/>
              <a:ahLst/>
              <a:cxnLst>
                <a:cxn ang="0">
                  <a:pos x="138" y="136"/>
                </a:cxn>
                <a:cxn ang="0">
                  <a:pos x="138" y="150"/>
                </a:cxn>
                <a:cxn ang="0">
                  <a:pos x="128" y="172"/>
                </a:cxn>
                <a:cxn ang="0">
                  <a:pos x="112" y="190"/>
                </a:cxn>
                <a:cxn ang="0">
                  <a:pos x="86" y="198"/>
                </a:cxn>
                <a:cxn ang="0">
                  <a:pos x="70" y="200"/>
                </a:cxn>
                <a:cxn ang="0">
                  <a:pos x="40" y="196"/>
                </a:cxn>
                <a:cxn ang="0">
                  <a:pos x="18" y="184"/>
                </a:cxn>
                <a:cxn ang="0">
                  <a:pos x="4" y="162"/>
                </a:cxn>
                <a:cxn ang="0">
                  <a:pos x="0" y="134"/>
                </a:cxn>
                <a:cxn ang="0">
                  <a:pos x="0" y="64"/>
                </a:cxn>
                <a:cxn ang="0">
                  <a:pos x="4" y="36"/>
                </a:cxn>
                <a:cxn ang="0">
                  <a:pos x="18" y="16"/>
                </a:cxn>
                <a:cxn ang="0">
                  <a:pos x="40" y="4"/>
                </a:cxn>
                <a:cxn ang="0">
                  <a:pos x="70" y="0"/>
                </a:cxn>
                <a:cxn ang="0">
                  <a:pos x="86" y="2"/>
                </a:cxn>
                <a:cxn ang="0">
                  <a:pos x="112" y="10"/>
                </a:cxn>
                <a:cxn ang="0">
                  <a:pos x="130" y="28"/>
                </a:cxn>
                <a:cxn ang="0">
                  <a:pos x="138" y="50"/>
                </a:cxn>
                <a:cxn ang="0">
                  <a:pos x="138" y="112"/>
                </a:cxn>
                <a:cxn ang="0">
                  <a:pos x="56" y="146"/>
                </a:cxn>
                <a:cxn ang="0">
                  <a:pos x="58" y="150"/>
                </a:cxn>
                <a:cxn ang="0">
                  <a:pos x="64" y="158"/>
                </a:cxn>
                <a:cxn ang="0">
                  <a:pos x="70" y="160"/>
                </a:cxn>
                <a:cxn ang="0">
                  <a:pos x="78" y="156"/>
                </a:cxn>
                <a:cxn ang="0">
                  <a:pos x="82" y="146"/>
                </a:cxn>
                <a:cxn ang="0">
                  <a:pos x="138" y="128"/>
                </a:cxn>
                <a:cxn ang="0">
                  <a:pos x="82" y="52"/>
                </a:cxn>
                <a:cxn ang="0">
                  <a:pos x="82" y="48"/>
                </a:cxn>
                <a:cxn ang="0">
                  <a:pos x="74" y="42"/>
                </a:cxn>
                <a:cxn ang="0">
                  <a:pos x="70" y="40"/>
                </a:cxn>
                <a:cxn ang="0">
                  <a:pos x="60" y="44"/>
                </a:cxn>
                <a:cxn ang="0">
                  <a:pos x="56" y="54"/>
                </a:cxn>
                <a:cxn ang="0">
                  <a:pos x="56" y="74"/>
                </a:cxn>
              </a:cxnLst>
              <a:rect l="0" t="0" r="r" b="b"/>
              <a:pathLst>
                <a:path w="138" h="200">
                  <a:moveTo>
                    <a:pt x="138" y="128"/>
                  </a:moveTo>
                  <a:lnTo>
                    <a:pt x="138" y="136"/>
                  </a:lnTo>
                  <a:lnTo>
                    <a:pt x="138" y="136"/>
                  </a:lnTo>
                  <a:lnTo>
                    <a:pt x="138" y="150"/>
                  </a:lnTo>
                  <a:lnTo>
                    <a:pt x="134" y="162"/>
                  </a:lnTo>
                  <a:lnTo>
                    <a:pt x="128" y="172"/>
                  </a:lnTo>
                  <a:lnTo>
                    <a:pt x="122" y="182"/>
                  </a:lnTo>
                  <a:lnTo>
                    <a:pt x="112" y="190"/>
                  </a:lnTo>
                  <a:lnTo>
                    <a:pt x="100" y="194"/>
                  </a:lnTo>
                  <a:lnTo>
                    <a:pt x="86" y="198"/>
                  </a:lnTo>
                  <a:lnTo>
                    <a:pt x="70" y="200"/>
                  </a:lnTo>
                  <a:lnTo>
                    <a:pt x="70" y="200"/>
                  </a:lnTo>
                  <a:lnTo>
                    <a:pt x="54" y="198"/>
                  </a:lnTo>
                  <a:lnTo>
                    <a:pt x="40" y="196"/>
                  </a:lnTo>
                  <a:lnTo>
                    <a:pt x="28" y="190"/>
                  </a:lnTo>
                  <a:lnTo>
                    <a:pt x="18" y="184"/>
                  </a:lnTo>
                  <a:lnTo>
                    <a:pt x="10" y="174"/>
                  </a:lnTo>
                  <a:lnTo>
                    <a:pt x="4" y="162"/>
                  </a:lnTo>
                  <a:lnTo>
                    <a:pt x="0" y="150"/>
                  </a:lnTo>
                  <a:lnTo>
                    <a:pt x="0" y="134"/>
                  </a:lnTo>
                  <a:lnTo>
                    <a:pt x="0" y="64"/>
                  </a:lnTo>
                  <a:lnTo>
                    <a:pt x="0" y="64"/>
                  </a:lnTo>
                  <a:lnTo>
                    <a:pt x="0" y="50"/>
                  </a:lnTo>
                  <a:lnTo>
                    <a:pt x="4" y="36"/>
                  </a:lnTo>
                  <a:lnTo>
                    <a:pt x="10" y="26"/>
                  </a:lnTo>
                  <a:lnTo>
                    <a:pt x="18" y="16"/>
                  </a:lnTo>
                  <a:lnTo>
                    <a:pt x="28" y="10"/>
                  </a:lnTo>
                  <a:lnTo>
                    <a:pt x="40" y="4"/>
                  </a:lnTo>
                  <a:lnTo>
                    <a:pt x="54" y="0"/>
                  </a:lnTo>
                  <a:lnTo>
                    <a:pt x="70" y="0"/>
                  </a:lnTo>
                  <a:lnTo>
                    <a:pt x="70" y="0"/>
                  </a:lnTo>
                  <a:lnTo>
                    <a:pt x="86" y="2"/>
                  </a:lnTo>
                  <a:lnTo>
                    <a:pt x="100" y="4"/>
                  </a:lnTo>
                  <a:lnTo>
                    <a:pt x="112" y="10"/>
                  </a:lnTo>
                  <a:lnTo>
                    <a:pt x="122" y="18"/>
                  </a:lnTo>
                  <a:lnTo>
                    <a:pt x="130" y="28"/>
                  </a:lnTo>
                  <a:lnTo>
                    <a:pt x="134" y="38"/>
                  </a:lnTo>
                  <a:lnTo>
                    <a:pt x="138" y="50"/>
                  </a:lnTo>
                  <a:lnTo>
                    <a:pt x="138" y="64"/>
                  </a:lnTo>
                  <a:lnTo>
                    <a:pt x="138" y="112"/>
                  </a:lnTo>
                  <a:lnTo>
                    <a:pt x="56" y="112"/>
                  </a:lnTo>
                  <a:lnTo>
                    <a:pt x="56" y="146"/>
                  </a:lnTo>
                  <a:lnTo>
                    <a:pt x="56" y="146"/>
                  </a:lnTo>
                  <a:lnTo>
                    <a:pt x="58" y="150"/>
                  </a:lnTo>
                  <a:lnTo>
                    <a:pt x="60" y="156"/>
                  </a:lnTo>
                  <a:lnTo>
                    <a:pt x="64" y="158"/>
                  </a:lnTo>
                  <a:lnTo>
                    <a:pt x="70" y="160"/>
                  </a:lnTo>
                  <a:lnTo>
                    <a:pt x="70" y="160"/>
                  </a:lnTo>
                  <a:lnTo>
                    <a:pt x="74" y="158"/>
                  </a:lnTo>
                  <a:lnTo>
                    <a:pt x="78" y="156"/>
                  </a:lnTo>
                  <a:lnTo>
                    <a:pt x="82" y="152"/>
                  </a:lnTo>
                  <a:lnTo>
                    <a:pt x="82" y="146"/>
                  </a:lnTo>
                  <a:lnTo>
                    <a:pt x="82" y="128"/>
                  </a:lnTo>
                  <a:lnTo>
                    <a:pt x="138" y="128"/>
                  </a:lnTo>
                  <a:close/>
                  <a:moveTo>
                    <a:pt x="82" y="74"/>
                  </a:moveTo>
                  <a:lnTo>
                    <a:pt x="82" y="52"/>
                  </a:lnTo>
                  <a:lnTo>
                    <a:pt x="82" y="52"/>
                  </a:lnTo>
                  <a:lnTo>
                    <a:pt x="82" y="48"/>
                  </a:lnTo>
                  <a:lnTo>
                    <a:pt x="78" y="44"/>
                  </a:lnTo>
                  <a:lnTo>
                    <a:pt x="74" y="42"/>
                  </a:lnTo>
                  <a:lnTo>
                    <a:pt x="70" y="40"/>
                  </a:lnTo>
                  <a:lnTo>
                    <a:pt x="70" y="40"/>
                  </a:lnTo>
                  <a:lnTo>
                    <a:pt x="64" y="42"/>
                  </a:lnTo>
                  <a:lnTo>
                    <a:pt x="60" y="44"/>
                  </a:lnTo>
                  <a:lnTo>
                    <a:pt x="58" y="48"/>
                  </a:lnTo>
                  <a:lnTo>
                    <a:pt x="56" y="54"/>
                  </a:lnTo>
                  <a:lnTo>
                    <a:pt x="56" y="54"/>
                  </a:lnTo>
                  <a:lnTo>
                    <a:pt x="56" y="74"/>
                  </a:lnTo>
                  <a:lnTo>
                    <a:pt x="82" y="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68"/>
            <p:cNvSpPr>
              <a:spLocks/>
            </p:cNvSpPr>
            <p:nvPr/>
          </p:nvSpPr>
          <p:spPr bwMode="auto">
            <a:xfrm>
              <a:off x="5794375" y="3594100"/>
              <a:ext cx="234950" cy="317500"/>
            </a:xfrm>
            <a:custGeom>
              <a:avLst/>
              <a:gdLst/>
              <a:ahLst/>
              <a:cxnLst>
                <a:cxn ang="0">
                  <a:pos x="116" y="66"/>
                </a:cxn>
                <a:cxn ang="0">
                  <a:pos x="88" y="66"/>
                </a:cxn>
                <a:cxn ang="0">
                  <a:pos x="88" y="62"/>
                </a:cxn>
                <a:cxn ang="0">
                  <a:pos x="88" y="54"/>
                </a:cxn>
                <a:cxn ang="0">
                  <a:pos x="84" y="44"/>
                </a:cxn>
                <a:cxn ang="0">
                  <a:pos x="80" y="40"/>
                </a:cxn>
                <a:cxn ang="0">
                  <a:pos x="72" y="38"/>
                </a:cxn>
                <a:cxn ang="0">
                  <a:pos x="60" y="42"/>
                </a:cxn>
                <a:cxn ang="0">
                  <a:pos x="58" y="46"/>
                </a:cxn>
                <a:cxn ang="0">
                  <a:pos x="58" y="50"/>
                </a:cxn>
                <a:cxn ang="0">
                  <a:pos x="60" y="60"/>
                </a:cxn>
                <a:cxn ang="0">
                  <a:pos x="70" y="68"/>
                </a:cxn>
                <a:cxn ang="0">
                  <a:pos x="100" y="82"/>
                </a:cxn>
                <a:cxn ang="0">
                  <a:pos x="134" y="104"/>
                </a:cxn>
                <a:cxn ang="0">
                  <a:pos x="140" y="112"/>
                </a:cxn>
                <a:cxn ang="0">
                  <a:pos x="148" y="128"/>
                </a:cxn>
                <a:cxn ang="0">
                  <a:pos x="148" y="140"/>
                </a:cxn>
                <a:cxn ang="0">
                  <a:pos x="142" y="166"/>
                </a:cxn>
                <a:cxn ang="0">
                  <a:pos x="128" y="184"/>
                </a:cxn>
                <a:cxn ang="0">
                  <a:pos x="116" y="190"/>
                </a:cxn>
                <a:cxn ang="0">
                  <a:pos x="88" y="198"/>
                </a:cxn>
                <a:cxn ang="0">
                  <a:pos x="72" y="200"/>
                </a:cxn>
                <a:cxn ang="0">
                  <a:pos x="42" y="194"/>
                </a:cxn>
                <a:cxn ang="0">
                  <a:pos x="18" y="182"/>
                </a:cxn>
                <a:cxn ang="0">
                  <a:pos x="10" y="174"/>
                </a:cxn>
                <a:cxn ang="0">
                  <a:pos x="0" y="150"/>
                </a:cxn>
                <a:cxn ang="0">
                  <a:pos x="0" y="132"/>
                </a:cxn>
                <a:cxn ang="0">
                  <a:pos x="28" y="128"/>
                </a:cxn>
                <a:cxn ang="0">
                  <a:pos x="56" y="128"/>
                </a:cxn>
                <a:cxn ang="0">
                  <a:pos x="56" y="136"/>
                </a:cxn>
                <a:cxn ang="0">
                  <a:pos x="56" y="144"/>
                </a:cxn>
                <a:cxn ang="0">
                  <a:pos x="60" y="156"/>
                </a:cxn>
                <a:cxn ang="0">
                  <a:pos x="64" y="160"/>
                </a:cxn>
                <a:cxn ang="0">
                  <a:pos x="72" y="160"/>
                </a:cxn>
                <a:cxn ang="0">
                  <a:pos x="84" y="156"/>
                </a:cxn>
                <a:cxn ang="0">
                  <a:pos x="88" y="152"/>
                </a:cxn>
                <a:cxn ang="0">
                  <a:pos x="88" y="146"/>
                </a:cxn>
                <a:cxn ang="0">
                  <a:pos x="80" y="130"/>
                </a:cxn>
                <a:cxn ang="0">
                  <a:pos x="68" y="122"/>
                </a:cxn>
                <a:cxn ang="0">
                  <a:pos x="52" y="116"/>
                </a:cxn>
                <a:cxn ang="0">
                  <a:pos x="22" y="100"/>
                </a:cxn>
                <a:cxn ang="0">
                  <a:pos x="16" y="92"/>
                </a:cxn>
                <a:cxn ang="0">
                  <a:pos x="6" y="78"/>
                </a:cxn>
                <a:cxn ang="0">
                  <a:pos x="2" y="56"/>
                </a:cxn>
                <a:cxn ang="0">
                  <a:pos x="4" y="42"/>
                </a:cxn>
                <a:cxn ang="0">
                  <a:pos x="16" y="22"/>
                </a:cxn>
                <a:cxn ang="0">
                  <a:pos x="24" y="14"/>
                </a:cxn>
                <a:cxn ang="0">
                  <a:pos x="46" y="4"/>
                </a:cxn>
                <a:cxn ang="0">
                  <a:pos x="74" y="0"/>
                </a:cxn>
                <a:cxn ang="0">
                  <a:pos x="88" y="0"/>
                </a:cxn>
                <a:cxn ang="0">
                  <a:pos x="112" y="8"/>
                </a:cxn>
                <a:cxn ang="0">
                  <a:pos x="122" y="14"/>
                </a:cxn>
                <a:cxn ang="0">
                  <a:pos x="138" y="32"/>
                </a:cxn>
                <a:cxn ang="0">
                  <a:pos x="144" y="62"/>
                </a:cxn>
                <a:cxn ang="0">
                  <a:pos x="144" y="66"/>
                </a:cxn>
              </a:cxnLst>
              <a:rect l="0" t="0" r="r" b="b"/>
              <a:pathLst>
                <a:path w="148" h="200">
                  <a:moveTo>
                    <a:pt x="144" y="66"/>
                  </a:moveTo>
                  <a:lnTo>
                    <a:pt x="116" y="66"/>
                  </a:lnTo>
                  <a:lnTo>
                    <a:pt x="88" y="66"/>
                  </a:lnTo>
                  <a:lnTo>
                    <a:pt x="88" y="66"/>
                  </a:lnTo>
                  <a:lnTo>
                    <a:pt x="88" y="62"/>
                  </a:lnTo>
                  <a:lnTo>
                    <a:pt x="88" y="62"/>
                  </a:lnTo>
                  <a:lnTo>
                    <a:pt x="88" y="54"/>
                  </a:lnTo>
                  <a:lnTo>
                    <a:pt x="88" y="54"/>
                  </a:lnTo>
                  <a:lnTo>
                    <a:pt x="88" y="48"/>
                  </a:lnTo>
                  <a:lnTo>
                    <a:pt x="84" y="44"/>
                  </a:lnTo>
                  <a:lnTo>
                    <a:pt x="84" y="44"/>
                  </a:lnTo>
                  <a:lnTo>
                    <a:pt x="80" y="40"/>
                  </a:lnTo>
                  <a:lnTo>
                    <a:pt x="72" y="38"/>
                  </a:lnTo>
                  <a:lnTo>
                    <a:pt x="72" y="38"/>
                  </a:lnTo>
                  <a:lnTo>
                    <a:pt x="66" y="40"/>
                  </a:lnTo>
                  <a:lnTo>
                    <a:pt x="60" y="42"/>
                  </a:lnTo>
                  <a:lnTo>
                    <a:pt x="60" y="42"/>
                  </a:lnTo>
                  <a:lnTo>
                    <a:pt x="58" y="46"/>
                  </a:lnTo>
                  <a:lnTo>
                    <a:pt x="58" y="50"/>
                  </a:lnTo>
                  <a:lnTo>
                    <a:pt x="58" y="50"/>
                  </a:lnTo>
                  <a:lnTo>
                    <a:pt x="58" y="56"/>
                  </a:lnTo>
                  <a:lnTo>
                    <a:pt x="60" y="60"/>
                  </a:lnTo>
                  <a:lnTo>
                    <a:pt x="70" y="68"/>
                  </a:lnTo>
                  <a:lnTo>
                    <a:pt x="70" y="68"/>
                  </a:lnTo>
                  <a:lnTo>
                    <a:pt x="100" y="82"/>
                  </a:lnTo>
                  <a:lnTo>
                    <a:pt x="100" y="82"/>
                  </a:lnTo>
                  <a:lnTo>
                    <a:pt x="118" y="92"/>
                  </a:lnTo>
                  <a:lnTo>
                    <a:pt x="134" y="104"/>
                  </a:lnTo>
                  <a:lnTo>
                    <a:pt x="134" y="104"/>
                  </a:lnTo>
                  <a:lnTo>
                    <a:pt x="140" y="112"/>
                  </a:lnTo>
                  <a:lnTo>
                    <a:pt x="144" y="120"/>
                  </a:lnTo>
                  <a:lnTo>
                    <a:pt x="148" y="128"/>
                  </a:lnTo>
                  <a:lnTo>
                    <a:pt x="148" y="140"/>
                  </a:lnTo>
                  <a:lnTo>
                    <a:pt x="148" y="140"/>
                  </a:lnTo>
                  <a:lnTo>
                    <a:pt x="148" y="154"/>
                  </a:lnTo>
                  <a:lnTo>
                    <a:pt x="142" y="166"/>
                  </a:lnTo>
                  <a:lnTo>
                    <a:pt x="136" y="176"/>
                  </a:lnTo>
                  <a:lnTo>
                    <a:pt x="128" y="184"/>
                  </a:lnTo>
                  <a:lnTo>
                    <a:pt x="128" y="184"/>
                  </a:lnTo>
                  <a:lnTo>
                    <a:pt x="116" y="190"/>
                  </a:lnTo>
                  <a:lnTo>
                    <a:pt x="102" y="196"/>
                  </a:lnTo>
                  <a:lnTo>
                    <a:pt x="88" y="198"/>
                  </a:lnTo>
                  <a:lnTo>
                    <a:pt x="72" y="200"/>
                  </a:lnTo>
                  <a:lnTo>
                    <a:pt x="72" y="200"/>
                  </a:lnTo>
                  <a:lnTo>
                    <a:pt x="56" y="198"/>
                  </a:lnTo>
                  <a:lnTo>
                    <a:pt x="42" y="194"/>
                  </a:lnTo>
                  <a:lnTo>
                    <a:pt x="28" y="190"/>
                  </a:lnTo>
                  <a:lnTo>
                    <a:pt x="18" y="182"/>
                  </a:lnTo>
                  <a:lnTo>
                    <a:pt x="18" y="182"/>
                  </a:lnTo>
                  <a:lnTo>
                    <a:pt x="10" y="174"/>
                  </a:lnTo>
                  <a:lnTo>
                    <a:pt x="4" y="162"/>
                  </a:lnTo>
                  <a:lnTo>
                    <a:pt x="0" y="150"/>
                  </a:lnTo>
                  <a:lnTo>
                    <a:pt x="0" y="136"/>
                  </a:lnTo>
                  <a:lnTo>
                    <a:pt x="0" y="132"/>
                  </a:lnTo>
                  <a:lnTo>
                    <a:pt x="0" y="128"/>
                  </a:lnTo>
                  <a:lnTo>
                    <a:pt x="28" y="128"/>
                  </a:lnTo>
                  <a:lnTo>
                    <a:pt x="56" y="128"/>
                  </a:lnTo>
                  <a:lnTo>
                    <a:pt x="56" y="128"/>
                  </a:lnTo>
                  <a:lnTo>
                    <a:pt x="56" y="136"/>
                  </a:lnTo>
                  <a:lnTo>
                    <a:pt x="56" y="136"/>
                  </a:lnTo>
                  <a:lnTo>
                    <a:pt x="56" y="144"/>
                  </a:lnTo>
                  <a:lnTo>
                    <a:pt x="56" y="144"/>
                  </a:lnTo>
                  <a:lnTo>
                    <a:pt x="56" y="150"/>
                  </a:lnTo>
                  <a:lnTo>
                    <a:pt x="60" y="156"/>
                  </a:lnTo>
                  <a:lnTo>
                    <a:pt x="60" y="156"/>
                  </a:lnTo>
                  <a:lnTo>
                    <a:pt x="64" y="160"/>
                  </a:lnTo>
                  <a:lnTo>
                    <a:pt x="72" y="160"/>
                  </a:lnTo>
                  <a:lnTo>
                    <a:pt x="72" y="160"/>
                  </a:lnTo>
                  <a:lnTo>
                    <a:pt x="80" y="160"/>
                  </a:lnTo>
                  <a:lnTo>
                    <a:pt x="84" y="156"/>
                  </a:lnTo>
                  <a:lnTo>
                    <a:pt x="84" y="156"/>
                  </a:lnTo>
                  <a:lnTo>
                    <a:pt x="88" y="152"/>
                  </a:lnTo>
                  <a:lnTo>
                    <a:pt x="88" y="146"/>
                  </a:lnTo>
                  <a:lnTo>
                    <a:pt x="88" y="146"/>
                  </a:lnTo>
                  <a:lnTo>
                    <a:pt x="86" y="138"/>
                  </a:lnTo>
                  <a:lnTo>
                    <a:pt x="80" y="130"/>
                  </a:lnTo>
                  <a:lnTo>
                    <a:pt x="80" y="130"/>
                  </a:lnTo>
                  <a:lnTo>
                    <a:pt x="68" y="122"/>
                  </a:lnTo>
                  <a:lnTo>
                    <a:pt x="52" y="116"/>
                  </a:lnTo>
                  <a:lnTo>
                    <a:pt x="52" y="116"/>
                  </a:lnTo>
                  <a:lnTo>
                    <a:pt x="32" y="106"/>
                  </a:lnTo>
                  <a:lnTo>
                    <a:pt x="22" y="100"/>
                  </a:lnTo>
                  <a:lnTo>
                    <a:pt x="16" y="92"/>
                  </a:lnTo>
                  <a:lnTo>
                    <a:pt x="16" y="92"/>
                  </a:lnTo>
                  <a:lnTo>
                    <a:pt x="10" y="86"/>
                  </a:lnTo>
                  <a:lnTo>
                    <a:pt x="6" y="78"/>
                  </a:lnTo>
                  <a:lnTo>
                    <a:pt x="4" y="68"/>
                  </a:lnTo>
                  <a:lnTo>
                    <a:pt x="2" y="56"/>
                  </a:lnTo>
                  <a:lnTo>
                    <a:pt x="2" y="56"/>
                  </a:lnTo>
                  <a:lnTo>
                    <a:pt x="4" y="42"/>
                  </a:lnTo>
                  <a:lnTo>
                    <a:pt x="8" y="32"/>
                  </a:lnTo>
                  <a:lnTo>
                    <a:pt x="16" y="22"/>
                  </a:lnTo>
                  <a:lnTo>
                    <a:pt x="24" y="14"/>
                  </a:lnTo>
                  <a:lnTo>
                    <a:pt x="24" y="14"/>
                  </a:lnTo>
                  <a:lnTo>
                    <a:pt x="34" y="8"/>
                  </a:lnTo>
                  <a:lnTo>
                    <a:pt x="46" y="4"/>
                  </a:lnTo>
                  <a:lnTo>
                    <a:pt x="60" y="0"/>
                  </a:lnTo>
                  <a:lnTo>
                    <a:pt x="74" y="0"/>
                  </a:lnTo>
                  <a:lnTo>
                    <a:pt x="74" y="0"/>
                  </a:lnTo>
                  <a:lnTo>
                    <a:pt x="88" y="0"/>
                  </a:lnTo>
                  <a:lnTo>
                    <a:pt x="100" y="4"/>
                  </a:lnTo>
                  <a:lnTo>
                    <a:pt x="112" y="8"/>
                  </a:lnTo>
                  <a:lnTo>
                    <a:pt x="122" y="14"/>
                  </a:lnTo>
                  <a:lnTo>
                    <a:pt x="122" y="14"/>
                  </a:lnTo>
                  <a:lnTo>
                    <a:pt x="132" y="22"/>
                  </a:lnTo>
                  <a:lnTo>
                    <a:pt x="138" y="32"/>
                  </a:lnTo>
                  <a:lnTo>
                    <a:pt x="142" y="46"/>
                  </a:lnTo>
                  <a:lnTo>
                    <a:pt x="144" y="62"/>
                  </a:lnTo>
                  <a:lnTo>
                    <a:pt x="144" y="64"/>
                  </a:lnTo>
                  <a:lnTo>
                    <a:pt x="144" y="6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69"/>
            <p:cNvSpPr>
              <a:spLocks noEditPoints="1"/>
            </p:cNvSpPr>
            <p:nvPr/>
          </p:nvSpPr>
          <p:spPr bwMode="auto">
            <a:xfrm>
              <a:off x="1406525" y="4006850"/>
              <a:ext cx="273050" cy="400050"/>
            </a:xfrm>
            <a:custGeom>
              <a:avLst/>
              <a:gdLst/>
              <a:ahLst/>
              <a:cxnLst>
                <a:cxn ang="0">
                  <a:pos x="0" y="252"/>
                </a:cxn>
                <a:cxn ang="0">
                  <a:pos x="86" y="0"/>
                </a:cxn>
                <a:cxn ang="0">
                  <a:pos x="104" y="2"/>
                </a:cxn>
                <a:cxn ang="0">
                  <a:pos x="132" y="10"/>
                </a:cxn>
                <a:cxn ang="0">
                  <a:pos x="150" y="26"/>
                </a:cxn>
                <a:cxn ang="0">
                  <a:pos x="158" y="52"/>
                </a:cxn>
                <a:cxn ang="0">
                  <a:pos x="160" y="70"/>
                </a:cxn>
                <a:cxn ang="0">
                  <a:pos x="156" y="96"/>
                </a:cxn>
                <a:cxn ang="0">
                  <a:pos x="148" y="112"/>
                </a:cxn>
                <a:cxn ang="0">
                  <a:pos x="136" y="122"/>
                </a:cxn>
                <a:cxn ang="0">
                  <a:pos x="128" y="128"/>
                </a:cxn>
                <a:cxn ang="0">
                  <a:pos x="140" y="132"/>
                </a:cxn>
                <a:cxn ang="0">
                  <a:pos x="158" y="148"/>
                </a:cxn>
                <a:cxn ang="0">
                  <a:pos x="160" y="160"/>
                </a:cxn>
                <a:cxn ang="0">
                  <a:pos x="162" y="202"/>
                </a:cxn>
                <a:cxn ang="0">
                  <a:pos x="166" y="240"/>
                </a:cxn>
                <a:cxn ang="0">
                  <a:pos x="168" y="244"/>
                </a:cxn>
                <a:cxn ang="0">
                  <a:pos x="172" y="252"/>
                </a:cxn>
                <a:cxn ang="0">
                  <a:pos x="104" y="252"/>
                </a:cxn>
                <a:cxn ang="0">
                  <a:pos x="100" y="238"/>
                </a:cxn>
                <a:cxn ang="0">
                  <a:pos x="100" y="206"/>
                </a:cxn>
                <a:cxn ang="0">
                  <a:pos x="100" y="180"/>
                </a:cxn>
                <a:cxn ang="0">
                  <a:pos x="94" y="160"/>
                </a:cxn>
                <a:cxn ang="0">
                  <a:pos x="80" y="152"/>
                </a:cxn>
                <a:cxn ang="0">
                  <a:pos x="64" y="252"/>
                </a:cxn>
                <a:cxn ang="0">
                  <a:pos x="76" y="108"/>
                </a:cxn>
                <a:cxn ang="0">
                  <a:pos x="82" y="108"/>
                </a:cxn>
                <a:cxn ang="0">
                  <a:pos x="90" y="102"/>
                </a:cxn>
                <a:cxn ang="0">
                  <a:pos x="100" y="88"/>
                </a:cxn>
                <a:cxn ang="0">
                  <a:pos x="100" y="76"/>
                </a:cxn>
                <a:cxn ang="0">
                  <a:pos x="96" y="54"/>
                </a:cxn>
                <a:cxn ang="0">
                  <a:pos x="88" y="48"/>
                </a:cxn>
                <a:cxn ang="0">
                  <a:pos x="76" y="44"/>
                </a:cxn>
                <a:cxn ang="0">
                  <a:pos x="64" y="108"/>
                </a:cxn>
              </a:cxnLst>
              <a:rect l="0" t="0" r="r" b="b"/>
              <a:pathLst>
                <a:path w="172" h="252">
                  <a:moveTo>
                    <a:pt x="64" y="252"/>
                  </a:moveTo>
                  <a:lnTo>
                    <a:pt x="0" y="252"/>
                  </a:lnTo>
                  <a:lnTo>
                    <a:pt x="0" y="0"/>
                  </a:lnTo>
                  <a:lnTo>
                    <a:pt x="86" y="0"/>
                  </a:lnTo>
                  <a:lnTo>
                    <a:pt x="86" y="0"/>
                  </a:lnTo>
                  <a:lnTo>
                    <a:pt x="104" y="2"/>
                  </a:lnTo>
                  <a:lnTo>
                    <a:pt x="118" y="4"/>
                  </a:lnTo>
                  <a:lnTo>
                    <a:pt x="132" y="10"/>
                  </a:lnTo>
                  <a:lnTo>
                    <a:pt x="142" y="16"/>
                  </a:lnTo>
                  <a:lnTo>
                    <a:pt x="150" y="26"/>
                  </a:lnTo>
                  <a:lnTo>
                    <a:pt x="154" y="38"/>
                  </a:lnTo>
                  <a:lnTo>
                    <a:pt x="158" y="52"/>
                  </a:lnTo>
                  <a:lnTo>
                    <a:pt x="160" y="70"/>
                  </a:lnTo>
                  <a:lnTo>
                    <a:pt x="160" y="70"/>
                  </a:lnTo>
                  <a:lnTo>
                    <a:pt x="158" y="88"/>
                  </a:lnTo>
                  <a:lnTo>
                    <a:pt x="156" y="96"/>
                  </a:lnTo>
                  <a:lnTo>
                    <a:pt x="154" y="104"/>
                  </a:lnTo>
                  <a:lnTo>
                    <a:pt x="148" y="112"/>
                  </a:lnTo>
                  <a:lnTo>
                    <a:pt x="144" y="118"/>
                  </a:lnTo>
                  <a:lnTo>
                    <a:pt x="136" y="122"/>
                  </a:lnTo>
                  <a:lnTo>
                    <a:pt x="128" y="128"/>
                  </a:lnTo>
                  <a:lnTo>
                    <a:pt x="128" y="128"/>
                  </a:lnTo>
                  <a:lnTo>
                    <a:pt x="128" y="128"/>
                  </a:lnTo>
                  <a:lnTo>
                    <a:pt x="140" y="132"/>
                  </a:lnTo>
                  <a:lnTo>
                    <a:pt x="150" y="140"/>
                  </a:lnTo>
                  <a:lnTo>
                    <a:pt x="158" y="148"/>
                  </a:lnTo>
                  <a:lnTo>
                    <a:pt x="160" y="154"/>
                  </a:lnTo>
                  <a:lnTo>
                    <a:pt x="160" y="160"/>
                  </a:lnTo>
                  <a:lnTo>
                    <a:pt x="160" y="160"/>
                  </a:lnTo>
                  <a:lnTo>
                    <a:pt x="162" y="202"/>
                  </a:lnTo>
                  <a:lnTo>
                    <a:pt x="164" y="224"/>
                  </a:lnTo>
                  <a:lnTo>
                    <a:pt x="166" y="240"/>
                  </a:lnTo>
                  <a:lnTo>
                    <a:pt x="166" y="240"/>
                  </a:lnTo>
                  <a:lnTo>
                    <a:pt x="168" y="244"/>
                  </a:lnTo>
                  <a:lnTo>
                    <a:pt x="172" y="248"/>
                  </a:lnTo>
                  <a:lnTo>
                    <a:pt x="172" y="252"/>
                  </a:lnTo>
                  <a:lnTo>
                    <a:pt x="104" y="252"/>
                  </a:lnTo>
                  <a:lnTo>
                    <a:pt x="104" y="252"/>
                  </a:lnTo>
                  <a:lnTo>
                    <a:pt x="102" y="246"/>
                  </a:lnTo>
                  <a:lnTo>
                    <a:pt x="100" y="238"/>
                  </a:lnTo>
                  <a:lnTo>
                    <a:pt x="100" y="238"/>
                  </a:lnTo>
                  <a:lnTo>
                    <a:pt x="100" y="206"/>
                  </a:lnTo>
                  <a:lnTo>
                    <a:pt x="100" y="180"/>
                  </a:lnTo>
                  <a:lnTo>
                    <a:pt x="100" y="180"/>
                  </a:lnTo>
                  <a:lnTo>
                    <a:pt x="98" y="168"/>
                  </a:lnTo>
                  <a:lnTo>
                    <a:pt x="94" y="160"/>
                  </a:lnTo>
                  <a:lnTo>
                    <a:pt x="88" y="156"/>
                  </a:lnTo>
                  <a:lnTo>
                    <a:pt x="80" y="152"/>
                  </a:lnTo>
                  <a:lnTo>
                    <a:pt x="64" y="152"/>
                  </a:lnTo>
                  <a:lnTo>
                    <a:pt x="64" y="252"/>
                  </a:lnTo>
                  <a:close/>
                  <a:moveTo>
                    <a:pt x="64" y="108"/>
                  </a:moveTo>
                  <a:lnTo>
                    <a:pt x="76" y="108"/>
                  </a:lnTo>
                  <a:lnTo>
                    <a:pt x="76" y="108"/>
                  </a:lnTo>
                  <a:lnTo>
                    <a:pt x="82" y="108"/>
                  </a:lnTo>
                  <a:lnTo>
                    <a:pt x="86" y="106"/>
                  </a:lnTo>
                  <a:lnTo>
                    <a:pt x="90" y="102"/>
                  </a:lnTo>
                  <a:lnTo>
                    <a:pt x="94" y="98"/>
                  </a:lnTo>
                  <a:lnTo>
                    <a:pt x="100" y="88"/>
                  </a:lnTo>
                  <a:lnTo>
                    <a:pt x="100" y="76"/>
                  </a:lnTo>
                  <a:lnTo>
                    <a:pt x="100" y="76"/>
                  </a:lnTo>
                  <a:lnTo>
                    <a:pt x="100" y="64"/>
                  </a:lnTo>
                  <a:lnTo>
                    <a:pt x="96" y="54"/>
                  </a:lnTo>
                  <a:lnTo>
                    <a:pt x="92" y="50"/>
                  </a:lnTo>
                  <a:lnTo>
                    <a:pt x="88" y="48"/>
                  </a:lnTo>
                  <a:lnTo>
                    <a:pt x="82" y="46"/>
                  </a:lnTo>
                  <a:lnTo>
                    <a:pt x="76" y="44"/>
                  </a:lnTo>
                  <a:lnTo>
                    <a:pt x="64" y="44"/>
                  </a:lnTo>
                  <a:lnTo>
                    <a:pt x="64" y="10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70"/>
            <p:cNvSpPr>
              <a:spLocks noEditPoints="1"/>
            </p:cNvSpPr>
            <p:nvPr/>
          </p:nvSpPr>
          <p:spPr bwMode="auto">
            <a:xfrm>
              <a:off x="1711325" y="4098925"/>
              <a:ext cx="222250" cy="317500"/>
            </a:xfrm>
            <a:custGeom>
              <a:avLst/>
              <a:gdLst/>
              <a:ahLst/>
              <a:cxnLst>
                <a:cxn ang="0">
                  <a:pos x="140" y="136"/>
                </a:cxn>
                <a:cxn ang="0">
                  <a:pos x="138" y="150"/>
                </a:cxn>
                <a:cxn ang="0">
                  <a:pos x="130" y="174"/>
                </a:cxn>
                <a:cxn ang="0">
                  <a:pos x="112" y="190"/>
                </a:cxn>
                <a:cxn ang="0">
                  <a:pos x="86" y="198"/>
                </a:cxn>
                <a:cxn ang="0">
                  <a:pos x="70" y="200"/>
                </a:cxn>
                <a:cxn ang="0">
                  <a:pos x="42" y="196"/>
                </a:cxn>
                <a:cxn ang="0">
                  <a:pos x="20" y="184"/>
                </a:cxn>
                <a:cxn ang="0">
                  <a:pos x="6" y="164"/>
                </a:cxn>
                <a:cxn ang="0">
                  <a:pos x="0" y="136"/>
                </a:cxn>
                <a:cxn ang="0">
                  <a:pos x="0" y="66"/>
                </a:cxn>
                <a:cxn ang="0">
                  <a:pos x="6" y="38"/>
                </a:cxn>
                <a:cxn ang="0">
                  <a:pos x="20" y="18"/>
                </a:cxn>
                <a:cxn ang="0">
                  <a:pos x="42" y="4"/>
                </a:cxn>
                <a:cxn ang="0">
                  <a:pos x="70" y="0"/>
                </a:cxn>
                <a:cxn ang="0">
                  <a:pos x="88" y="2"/>
                </a:cxn>
                <a:cxn ang="0">
                  <a:pos x="114" y="12"/>
                </a:cxn>
                <a:cxn ang="0">
                  <a:pos x="130" y="28"/>
                </a:cxn>
                <a:cxn ang="0">
                  <a:pos x="138" y="52"/>
                </a:cxn>
                <a:cxn ang="0">
                  <a:pos x="140" y="114"/>
                </a:cxn>
                <a:cxn ang="0">
                  <a:pos x="58" y="146"/>
                </a:cxn>
                <a:cxn ang="0">
                  <a:pos x="58" y="152"/>
                </a:cxn>
                <a:cxn ang="0">
                  <a:pos x="66" y="158"/>
                </a:cxn>
                <a:cxn ang="0">
                  <a:pos x="70" y="160"/>
                </a:cxn>
                <a:cxn ang="0">
                  <a:pos x="80" y="156"/>
                </a:cxn>
                <a:cxn ang="0">
                  <a:pos x="84" y="146"/>
                </a:cxn>
                <a:cxn ang="0">
                  <a:pos x="140" y="130"/>
                </a:cxn>
                <a:cxn ang="0">
                  <a:pos x="84" y="54"/>
                </a:cxn>
                <a:cxn ang="0">
                  <a:pos x="82" y="48"/>
                </a:cxn>
                <a:cxn ang="0">
                  <a:pos x="76" y="42"/>
                </a:cxn>
                <a:cxn ang="0">
                  <a:pos x="70" y="42"/>
                </a:cxn>
                <a:cxn ang="0">
                  <a:pos x="60" y="44"/>
                </a:cxn>
                <a:cxn ang="0">
                  <a:pos x="58" y="54"/>
                </a:cxn>
                <a:cxn ang="0">
                  <a:pos x="58" y="76"/>
                </a:cxn>
              </a:cxnLst>
              <a:rect l="0" t="0" r="r" b="b"/>
              <a:pathLst>
                <a:path w="140" h="200">
                  <a:moveTo>
                    <a:pt x="140" y="130"/>
                  </a:moveTo>
                  <a:lnTo>
                    <a:pt x="140" y="136"/>
                  </a:lnTo>
                  <a:lnTo>
                    <a:pt x="140" y="136"/>
                  </a:lnTo>
                  <a:lnTo>
                    <a:pt x="138" y="150"/>
                  </a:lnTo>
                  <a:lnTo>
                    <a:pt x="134" y="162"/>
                  </a:lnTo>
                  <a:lnTo>
                    <a:pt x="130" y="174"/>
                  </a:lnTo>
                  <a:lnTo>
                    <a:pt x="122" y="182"/>
                  </a:lnTo>
                  <a:lnTo>
                    <a:pt x="112" y="190"/>
                  </a:lnTo>
                  <a:lnTo>
                    <a:pt x="100" y="196"/>
                  </a:lnTo>
                  <a:lnTo>
                    <a:pt x="86" y="198"/>
                  </a:lnTo>
                  <a:lnTo>
                    <a:pt x="70" y="200"/>
                  </a:lnTo>
                  <a:lnTo>
                    <a:pt x="70" y="200"/>
                  </a:lnTo>
                  <a:lnTo>
                    <a:pt x="54" y="200"/>
                  </a:lnTo>
                  <a:lnTo>
                    <a:pt x="42" y="196"/>
                  </a:lnTo>
                  <a:lnTo>
                    <a:pt x="30" y="192"/>
                  </a:lnTo>
                  <a:lnTo>
                    <a:pt x="20" y="184"/>
                  </a:lnTo>
                  <a:lnTo>
                    <a:pt x="12" y="174"/>
                  </a:lnTo>
                  <a:lnTo>
                    <a:pt x="6" y="164"/>
                  </a:lnTo>
                  <a:lnTo>
                    <a:pt x="2" y="150"/>
                  </a:lnTo>
                  <a:lnTo>
                    <a:pt x="0" y="136"/>
                  </a:lnTo>
                  <a:lnTo>
                    <a:pt x="0" y="66"/>
                  </a:lnTo>
                  <a:lnTo>
                    <a:pt x="0" y="66"/>
                  </a:lnTo>
                  <a:lnTo>
                    <a:pt x="2" y="50"/>
                  </a:lnTo>
                  <a:lnTo>
                    <a:pt x="6" y="38"/>
                  </a:lnTo>
                  <a:lnTo>
                    <a:pt x="12" y="26"/>
                  </a:lnTo>
                  <a:lnTo>
                    <a:pt x="20" y="18"/>
                  </a:lnTo>
                  <a:lnTo>
                    <a:pt x="30" y="10"/>
                  </a:lnTo>
                  <a:lnTo>
                    <a:pt x="42" y="4"/>
                  </a:lnTo>
                  <a:lnTo>
                    <a:pt x="54" y="2"/>
                  </a:lnTo>
                  <a:lnTo>
                    <a:pt x="70" y="0"/>
                  </a:lnTo>
                  <a:lnTo>
                    <a:pt x="70" y="0"/>
                  </a:lnTo>
                  <a:lnTo>
                    <a:pt x="88" y="2"/>
                  </a:lnTo>
                  <a:lnTo>
                    <a:pt x="102" y="6"/>
                  </a:lnTo>
                  <a:lnTo>
                    <a:pt x="114" y="12"/>
                  </a:lnTo>
                  <a:lnTo>
                    <a:pt x="122" y="18"/>
                  </a:lnTo>
                  <a:lnTo>
                    <a:pt x="130" y="28"/>
                  </a:lnTo>
                  <a:lnTo>
                    <a:pt x="136" y="38"/>
                  </a:lnTo>
                  <a:lnTo>
                    <a:pt x="138" y="52"/>
                  </a:lnTo>
                  <a:lnTo>
                    <a:pt x="140" y="66"/>
                  </a:lnTo>
                  <a:lnTo>
                    <a:pt x="140" y="114"/>
                  </a:lnTo>
                  <a:lnTo>
                    <a:pt x="58" y="114"/>
                  </a:lnTo>
                  <a:lnTo>
                    <a:pt x="58" y="146"/>
                  </a:lnTo>
                  <a:lnTo>
                    <a:pt x="58" y="146"/>
                  </a:lnTo>
                  <a:lnTo>
                    <a:pt x="58" y="152"/>
                  </a:lnTo>
                  <a:lnTo>
                    <a:pt x="60" y="156"/>
                  </a:lnTo>
                  <a:lnTo>
                    <a:pt x="66" y="158"/>
                  </a:lnTo>
                  <a:lnTo>
                    <a:pt x="70" y="160"/>
                  </a:lnTo>
                  <a:lnTo>
                    <a:pt x="70" y="160"/>
                  </a:lnTo>
                  <a:lnTo>
                    <a:pt x="76" y="158"/>
                  </a:lnTo>
                  <a:lnTo>
                    <a:pt x="80" y="156"/>
                  </a:lnTo>
                  <a:lnTo>
                    <a:pt x="82" y="152"/>
                  </a:lnTo>
                  <a:lnTo>
                    <a:pt x="84" y="146"/>
                  </a:lnTo>
                  <a:lnTo>
                    <a:pt x="84" y="130"/>
                  </a:lnTo>
                  <a:lnTo>
                    <a:pt x="140" y="130"/>
                  </a:lnTo>
                  <a:close/>
                  <a:moveTo>
                    <a:pt x="84" y="76"/>
                  </a:moveTo>
                  <a:lnTo>
                    <a:pt x="84" y="54"/>
                  </a:lnTo>
                  <a:lnTo>
                    <a:pt x="84" y="54"/>
                  </a:lnTo>
                  <a:lnTo>
                    <a:pt x="82" y="48"/>
                  </a:lnTo>
                  <a:lnTo>
                    <a:pt x="80" y="44"/>
                  </a:lnTo>
                  <a:lnTo>
                    <a:pt x="76" y="42"/>
                  </a:lnTo>
                  <a:lnTo>
                    <a:pt x="70" y="42"/>
                  </a:lnTo>
                  <a:lnTo>
                    <a:pt x="70" y="42"/>
                  </a:lnTo>
                  <a:lnTo>
                    <a:pt x="66" y="42"/>
                  </a:lnTo>
                  <a:lnTo>
                    <a:pt x="60" y="44"/>
                  </a:lnTo>
                  <a:lnTo>
                    <a:pt x="58" y="50"/>
                  </a:lnTo>
                  <a:lnTo>
                    <a:pt x="58" y="54"/>
                  </a:lnTo>
                  <a:lnTo>
                    <a:pt x="58" y="54"/>
                  </a:lnTo>
                  <a:lnTo>
                    <a:pt x="58" y="76"/>
                  </a:lnTo>
                  <a:lnTo>
                    <a:pt x="84" y="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71"/>
            <p:cNvSpPr>
              <a:spLocks/>
            </p:cNvSpPr>
            <p:nvPr/>
          </p:nvSpPr>
          <p:spPr bwMode="auto">
            <a:xfrm>
              <a:off x="1971675" y="4098925"/>
              <a:ext cx="238125" cy="317500"/>
            </a:xfrm>
            <a:custGeom>
              <a:avLst/>
              <a:gdLst/>
              <a:ahLst/>
              <a:cxnLst>
                <a:cxn ang="0">
                  <a:pos x="116" y="66"/>
                </a:cxn>
                <a:cxn ang="0">
                  <a:pos x="90" y="66"/>
                </a:cxn>
                <a:cxn ang="0">
                  <a:pos x="90" y="62"/>
                </a:cxn>
                <a:cxn ang="0">
                  <a:pos x="90" y="56"/>
                </a:cxn>
                <a:cxn ang="0">
                  <a:pos x="86" y="44"/>
                </a:cxn>
                <a:cxn ang="0">
                  <a:pos x="80" y="40"/>
                </a:cxn>
                <a:cxn ang="0">
                  <a:pos x="74" y="40"/>
                </a:cxn>
                <a:cxn ang="0">
                  <a:pos x="62" y="44"/>
                </a:cxn>
                <a:cxn ang="0">
                  <a:pos x="60" y="48"/>
                </a:cxn>
                <a:cxn ang="0">
                  <a:pos x="58" y="52"/>
                </a:cxn>
                <a:cxn ang="0">
                  <a:pos x="62" y="62"/>
                </a:cxn>
                <a:cxn ang="0">
                  <a:pos x="72" y="70"/>
                </a:cxn>
                <a:cxn ang="0">
                  <a:pos x="100" y="84"/>
                </a:cxn>
                <a:cxn ang="0">
                  <a:pos x="136" y="104"/>
                </a:cxn>
                <a:cxn ang="0">
                  <a:pos x="142" y="112"/>
                </a:cxn>
                <a:cxn ang="0">
                  <a:pos x="148" y="130"/>
                </a:cxn>
                <a:cxn ang="0">
                  <a:pos x="150" y="140"/>
                </a:cxn>
                <a:cxn ang="0">
                  <a:pos x="144" y="166"/>
                </a:cxn>
                <a:cxn ang="0">
                  <a:pos x="128" y="186"/>
                </a:cxn>
                <a:cxn ang="0">
                  <a:pos x="116" y="192"/>
                </a:cxn>
                <a:cxn ang="0">
                  <a:pos x="90" y="200"/>
                </a:cxn>
                <a:cxn ang="0">
                  <a:pos x="74" y="200"/>
                </a:cxn>
                <a:cxn ang="0">
                  <a:pos x="42" y="196"/>
                </a:cxn>
                <a:cxn ang="0">
                  <a:pos x="20" y="184"/>
                </a:cxn>
                <a:cxn ang="0">
                  <a:pos x="12" y="174"/>
                </a:cxn>
                <a:cxn ang="0">
                  <a:pos x="2" y="150"/>
                </a:cxn>
                <a:cxn ang="0">
                  <a:pos x="0" y="134"/>
                </a:cxn>
                <a:cxn ang="0">
                  <a:pos x="28" y="130"/>
                </a:cxn>
                <a:cxn ang="0">
                  <a:pos x="56" y="130"/>
                </a:cxn>
                <a:cxn ang="0">
                  <a:pos x="56" y="136"/>
                </a:cxn>
                <a:cxn ang="0">
                  <a:pos x="56" y="144"/>
                </a:cxn>
                <a:cxn ang="0">
                  <a:pos x="60" y="156"/>
                </a:cxn>
                <a:cxn ang="0">
                  <a:pos x="66" y="160"/>
                </a:cxn>
                <a:cxn ang="0">
                  <a:pos x="74" y="162"/>
                </a:cxn>
                <a:cxn ang="0">
                  <a:pos x="86" y="158"/>
                </a:cxn>
                <a:cxn ang="0">
                  <a:pos x="88" y="152"/>
                </a:cxn>
                <a:cxn ang="0">
                  <a:pos x="90" y="146"/>
                </a:cxn>
                <a:cxn ang="0">
                  <a:pos x="82" y="130"/>
                </a:cxn>
                <a:cxn ang="0">
                  <a:pos x="70" y="124"/>
                </a:cxn>
                <a:cxn ang="0">
                  <a:pos x="54" y="116"/>
                </a:cxn>
                <a:cxn ang="0">
                  <a:pos x="24" y="100"/>
                </a:cxn>
                <a:cxn ang="0">
                  <a:pos x="16" y="94"/>
                </a:cxn>
                <a:cxn ang="0">
                  <a:pos x="8" y="78"/>
                </a:cxn>
                <a:cxn ang="0">
                  <a:pos x="4" y="58"/>
                </a:cxn>
                <a:cxn ang="0">
                  <a:pos x="6" y="44"/>
                </a:cxn>
                <a:cxn ang="0">
                  <a:pos x="16" y="22"/>
                </a:cxn>
                <a:cxn ang="0">
                  <a:pos x="26" y="14"/>
                </a:cxn>
                <a:cxn ang="0">
                  <a:pos x="48" y="4"/>
                </a:cxn>
                <a:cxn ang="0">
                  <a:pos x="74" y="0"/>
                </a:cxn>
                <a:cxn ang="0">
                  <a:pos x="88" y="2"/>
                </a:cxn>
                <a:cxn ang="0">
                  <a:pos x="114" y="8"/>
                </a:cxn>
                <a:cxn ang="0">
                  <a:pos x="124" y="14"/>
                </a:cxn>
                <a:cxn ang="0">
                  <a:pos x="138" y="34"/>
                </a:cxn>
                <a:cxn ang="0">
                  <a:pos x="144" y="62"/>
                </a:cxn>
                <a:cxn ang="0">
                  <a:pos x="144" y="66"/>
                </a:cxn>
              </a:cxnLst>
              <a:rect l="0" t="0" r="r" b="b"/>
              <a:pathLst>
                <a:path w="150" h="200">
                  <a:moveTo>
                    <a:pt x="144" y="66"/>
                  </a:moveTo>
                  <a:lnTo>
                    <a:pt x="116" y="66"/>
                  </a:lnTo>
                  <a:lnTo>
                    <a:pt x="90" y="66"/>
                  </a:lnTo>
                  <a:lnTo>
                    <a:pt x="90" y="66"/>
                  </a:lnTo>
                  <a:lnTo>
                    <a:pt x="90" y="62"/>
                  </a:lnTo>
                  <a:lnTo>
                    <a:pt x="90" y="62"/>
                  </a:lnTo>
                  <a:lnTo>
                    <a:pt x="90" y="56"/>
                  </a:lnTo>
                  <a:lnTo>
                    <a:pt x="90" y="56"/>
                  </a:lnTo>
                  <a:lnTo>
                    <a:pt x="88" y="50"/>
                  </a:lnTo>
                  <a:lnTo>
                    <a:pt x="86" y="44"/>
                  </a:lnTo>
                  <a:lnTo>
                    <a:pt x="86" y="44"/>
                  </a:lnTo>
                  <a:lnTo>
                    <a:pt x="80" y="40"/>
                  </a:lnTo>
                  <a:lnTo>
                    <a:pt x="74" y="40"/>
                  </a:lnTo>
                  <a:lnTo>
                    <a:pt x="74" y="40"/>
                  </a:lnTo>
                  <a:lnTo>
                    <a:pt x="66" y="40"/>
                  </a:lnTo>
                  <a:lnTo>
                    <a:pt x="62" y="44"/>
                  </a:lnTo>
                  <a:lnTo>
                    <a:pt x="62" y="44"/>
                  </a:lnTo>
                  <a:lnTo>
                    <a:pt x="60" y="48"/>
                  </a:lnTo>
                  <a:lnTo>
                    <a:pt x="58" y="52"/>
                  </a:lnTo>
                  <a:lnTo>
                    <a:pt x="58" y="52"/>
                  </a:lnTo>
                  <a:lnTo>
                    <a:pt x="60" y="56"/>
                  </a:lnTo>
                  <a:lnTo>
                    <a:pt x="62" y="62"/>
                  </a:lnTo>
                  <a:lnTo>
                    <a:pt x="72" y="70"/>
                  </a:lnTo>
                  <a:lnTo>
                    <a:pt x="72" y="70"/>
                  </a:lnTo>
                  <a:lnTo>
                    <a:pt x="100" y="84"/>
                  </a:lnTo>
                  <a:lnTo>
                    <a:pt x="100" y="84"/>
                  </a:lnTo>
                  <a:lnTo>
                    <a:pt x="120" y="94"/>
                  </a:lnTo>
                  <a:lnTo>
                    <a:pt x="136" y="104"/>
                  </a:lnTo>
                  <a:lnTo>
                    <a:pt x="136" y="104"/>
                  </a:lnTo>
                  <a:lnTo>
                    <a:pt x="142" y="112"/>
                  </a:lnTo>
                  <a:lnTo>
                    <a:pt x="146" y="120"/>
                  </a:lnTo>
                  <a:lnTo>
                    <a:pt x="148" y="130"/>
                  </a:lnTo>
                  <a:lnTo>
                    <a:pt x="150" y="140"/>
                  </a:lnTo>
                  <a:lnTo>
                    <a:pt x="150" y="140"/>
                  </a:lnTo>
                  <a:lnTo>
                    <a:pt x="148" y="154"/>
                  </a:lnTo>
                  <a:lnTo>
                    <a:pt x="144" y="166"/>
                  </a:lnTo>
                  <a:lnTo>
                    <a:pt x="138" y="176"/>
                  </a:lnTo>
                  <a:lnTo>
                    <a:pt x="128" y="186"/>
                  </a:lnTo>
                  <a:lnTo>
                    <a:pt x="128" y="186"/>
                  </a:lnTo>
                  <a:lnTo>
                    <a:pt x="116" y="192"/>
                  </a:lnTo>
                  <a:lnTo>
                    <a:pt x="104" y="196"/>
                  </a:lnTo>
                  <a:lnTo>
                    <a:pt x="90" y="200"/>
                  </a:lnTo>
                  <a:lnTo>
                    <a:pt x="74" y="200"/>
                  </a:lnTo>
                  <a:lnTo>
                    <a:pt x="74" y="200"/>
                  </a:lnTo>
                  <a:lnTo>
                    <a:pt x="58" y="200"/>
                  </a:lnTo>
                  <a:lnTo>
                    <a:pt x="42" y="196"/>
                  </a:lnTo>
                  <a:lnTo>
                    <a:pt x="30" y="190"/>
                  </a:lnTo>
                  <a:lnTo>
                    <a:pt x="20" y="184"/>
                  </a:lnTo>
                  <a:lnTo>
                    <a:pt x="20" y="184"/>
                  </a:lnTo>
                  <a:lnTo>
                    <a:pt x="12" y="174"/>
                  </a:lnTo>
                  <a:lnTo>
                    <a:pt x="6" y="164"/>
                  </a:lnTo>
                  <a:lnTo>
                    <a:pt x="2" y="150"/>
                  </a:lnTo>
                  <a:lnTo>
                    <a:pt x="0" y="136"/>
                  </a:lnTo>
                  <a:lnTo>
                    <a:pt x="0" y="134"/>
                  </a:lnTo>
                  <a:lnTo>
                    <a:pt x="0" y="130"/>
                  </a:lnTo>
                  <a:lnTo>
                    <a:pt x="28" y="130"/>
                  </a:lnTo>
                  <a:lnTo>
                    <a:pt x="56" y="130"/>
                  </a:lnTo>
                  <a:lnTo>
                    <a:pt x="56" y="130"/>
                  </a:lnTo>
                  <a:lnTo>
                    <a:pt x="56" y="136"/>
                  </a:lnTo>
                  <a:lnTo>
                    <a:pt x="56" y="136"/>
                  </a:lnTo>
                  <a:lnTo>
                    <a:pt x="56" y="144"/>
                  </a:lnTo>
                  <a:lnTo>
                    <a:pt x="56" y="144"/>
                  </a:lnTo>
                  <a:lnTo>
                    <a:pt x="58" y="152"/>
                  </a:lnTo>
                  <a:lnTo>
                    <a:pt x="60" y="156"/>
                  </a:lnTo>
                  <a:lnTo>
                    <a:pt x="60" y="156"/>
                  </a:lnTo>
                  <a:lnTo>
                    <a:pt x="66" y="160"/>
                  </a:lnTo>
                  <a:lnTo>
                    <a:pt x="74" y="162"/>
                  </a:lnTo>
                  <a:lnTo>
                    <a:pt x="74" y="162"/>
                  </a:lnTo>
                  <a:lnTo>
                    <a:pt x="80" y="160"/>
                  </a:lnTo>
                  <a:lnTo>
                    <a:pt x="86" y="158"/>
                  </a:lnTo>
                  <a:lnTo>
                    <a:pt x="86" y="158"/>
                  </a:lnTo>
                  <a:lnTo>
                    <a:pt x="88" y="152"/>
                  </a:lnTo>
                  <a:lnTo>
                    <a:pt x="90" y="146"/>
                  </a:lnTo>
                  <a:lnTo>
                    <a:pt x="90" y="146"/>
                  </a:lnTo>
                  <a:lnTo>
                    <a:pt x="88" y="138"/>
                  </a:lnTo>
                  <a:lnTo>
                    <a:pt x="82" y="130"/>
                  </a:lnTo>
                  <a:lnTo>
                    <a:pt x="82" y="130"/>
                  </a:lnTo>
                  <a:lnTo>
                    <a:pt x="70" y="124"/>
                  </a:lnTo>
                  <a:lnTo>
                    <a:pt x="54" y="116"/>
                  </a:lnTo>
                  <a:lnTo>
                    <a:pt x="54" y="116"/>
                  </a:lnTo>
                  <a:lnTo>
                    <a:pt x="32" y="106"/>
                  </a:lnTo>
                  <a:lnTo>
                    <a:pt x="24" y="100"/>
                  </a:lnTo>
                  <a:lnTo>
                    <a:pt x="16" y="94"/>
                  </a:lnTo>
                  <a:lnTo>
                    <a:pt x="16" y="94"/>
                  </a:lnTo>
                  <a:lnTo>
                    <a:pt x="12" y="86"/>
                  </a:lnTo>
                  <a:lnTo>
                    <a:pt x="8" y="78"/>
                  </a:lnTo>
                  <a:lnTo>
                    <a:pt x="4" y="68"/>
                  </a:lnTo>
                  <a:lnTo>
                    <a:pt x="4" y="58"/>
                  </a:lnTo>
                  <a:lnTo>
                    <a:pt x="4" y="58"/>
                  </a:lnTo>
                  <a:lnTo>
                    <a:pt x="6" y="44"/>
                  </a:lnTo>
                  <a:lnTo>
                    <a:pt x="10" y="32"/>
                  </a:lnTo>
                  <a:lnTo>
                    <a:pt x="16" y="22"/>
                  </a:lnTo>
                  <a:lnTo>
                    <a:pt x="26" y="14"/>
                  </a:lnTo>
                  <a:lnTo>
                    <a:pt x="26" y="14"/>
                  </a:lnTo>
                  <a:lnTo>
                    <a:pt x="36" y="8"/>
                  </a:lnTo>
                  <a:lnTo>
                    <a:pt x="48" y="4"/>
                  </a:lnTo>
                  <a:lnTo>
                    <a:pt x="60" y="2"/>
                  </a:lnTo>
                  <a:lnTo>
                    <a:pt x="74" y="0"/>
                  </a:lnTo>
                  <a:lnTo>
                    <a:pt x="74" y="0"/>
                  </a:lnTo>
                  <a:lnTo>
                    <a:pt x="88" y="2"/>
                  </a:lnTo>
                  <a:lnTo>
                    <a:pt x="102" y="4"/>
                  </a:lnTo>
                  <a:lnTo>
                    <a:pt x="114" y="8"/>
                  </a:lnTo>
                  <a:lnTo>
                    <a:pt x="124" y="14"/>
                  </a:lnTo>
                  <a:lnTo>
                    <a:pt x="124" y="14"/>
                  </a:lnTo>
                  <a:lnTo>
                    <a:pt x="132" y="24"/>
                  </a:lnTo>
                  <a:lnTo>
                    <a:pt x="138" y="34"/>
                  </a:lnTo>
                  <a:lnTo>
                    <a:pt x="142" y="46"/>
                  </a:lnTo>
                  <a:lnTo>
                    <a:pt x="144" y="62"/>
                  </a:lnTo>
                  <a:lnTo>
                    <a:pt x="144" y="64"/>
                  </a:lnTo>
                  <a:lnTo>
                    <a:pt x="144" y="6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72"/>
            <p:cNvSpPr>
              <a:spLocks noEditPoints="1"/>
            </p:cNvSpPr>
            <p:nvPr/>
          </p:nvSpPr>
          <p:spPr bwMode="auto">
            <a:xfrm>
              <a:off x="2244725" y="4098925"/>
              <a:ext cx="222250" cy="317500"/>
            </a:xfrm>
            <a:custGeom>
              <a:avLst/>
              <a:gdLst/>
              <a:ahLst/>
              <a:cxnLst>
                <a:cxn ang="0">
                  <a:pos x="138" y="136"/>
                </a:cxn>
                <a:cxn ang="0">
                  <a:pos x="138" y="150"/>
                </a:cxn>
                <a:cxn ang="0">
                  <a:pos x="128" y="174"/>
                </a:cxn>
                <a:cxn ang="0">
                  <a:pos x="112" y="190"/>
                </a:cxn>
                <a:cxn ang="0">
                  <a:pos x="86" y="198"/>
                </a:cxn>
                <a:cxn ang="0">
                  <a:pos x="70" y="200"/>
                </a:cxn>
                <a:cxn ang="0">
                  <a:pos x="40" y="196"/>
                </a:cxn>
                <a:cxn ang="0">
                  <a:pos x="18" y="184"/>
                </a:cxn>
                <a:cxn ang="0">
                  <a:pos x="4" y="164"/>
                </a:cxn>
                <a:cxn ang="0">
                  <a:pos x="0" y="136"/>
                </a:cxn>
                <a:cxn ang="0">
                  <a:pos x="0" y="66"/>
                </a:cxn>
                <a:cxn ang="0">
                  <a:pos x="4" y="38"/>
                </a:cxn>
                <a:cxn ang="0">
                  <a:pos x="18" y="18"/>
                </a:cxn>
                <a:cxn ang="0">
                  <a:pos x="40" y="4"/>
                </a:cxn>
                <a:cxn ang="0">
                  <a:pos x="70" y="0"/>
                </a:cxn>
                <a:cxn ang="0">
                  <a:pos x="86" y="2"/>
                </a:cxn>
                <a:cxn ang="0">
                  <a:pos x="112" y="12"/>
                </a:cxn>
                <a:cxn ang="0">
                  <a:pos x="130" y="28"/>
                </a:cxn>
                <a:cxn ang="0">
                  <a:pos x="138" y="52"/>
                </a:cxn>
                <a:cxn ang="0">
                  <a:pos x="140" y="114"/>
                </a:cxn>
                <a:cxn ang="0">
                  <a:pos x="56" y="146"/>
                </a:cxn>
                <a:cxn ang="0">
                  <a:pos x="58" y="152"/>
                </a:cxn>
                <a:cxn ang="0">
                  <a:pos x="64" y="158"/>
                </a:cxn>
                <a:cxn ang="0">
                  <a:pos x="70" y="160"/>
                </a:cxn>
                <a:cxn ang="0">
                  <a:pos x="78" y="156"/>
                </a:cxn>
                <a:cxn ang="0">
                  <a:pos x="82" y="146"/>
                </a:cxn>
                <a:cxn ang="0">
                  <a:pos x="138" y="130"/>
                </a:cxn>
                <a:cxn ang="0">
                  <a:pos x="82" y="54"/>
                </a:cxn>
                <a:cxn ang="0">
                  <a:pos x="82" y="48"/>
                </a:cxn>
                <a:cxn ang="0">
                  <a:pos x="74" y="42"/>
                </a:cxn>
                <a:cxn ang="0">
                  <a:pos x="70" y="42"/>
                </a:cxn>
                <a:cxn ang="0">
                  <a:pos x="60" y="44"/>
                </a:cxn>
                <a:cxn ang="0">
                  <a:pos x="56" y="54"/>
                </a:cxn>
                <a:cxn ang="0">
                  <a:pos x="56" y="76"/>
                </a:cxn>
              </a:cxnLst>
              <a:rect l="0" t="0" r="r" b="b"/>
              <a:pathLst>
                <a:path w="140" h="200">
                  <a:moveTo>
                    <a:pt x="138" y="130"/>
                  </a:moveTo>
                  <a:lnTo>
                    <a:pt x="138" y="136"/>
                  </a:lnTo>
                  <a:lnTo>
                    <a:pt x="138" y="136"/>
                  </a:lnTo>
                  <a:lnTo>
                    <a:pt x="138" y="150"/>
                  </a:lnTo>
                  <a:lnTo>
                    <a:pt x="134" y="162"/>
                  </a:lnTo>
                  <a:lnTo>
                    <a:pt x="128" y="174"/>
                  </a:lnTo>
                  <a:lnTo>
                    <a:pt x="122" y="182"/>
                  </a:lnTo>
                  <a:lnTo>
                    <a:pt x="112" y="190"/>
                  </a:lnTo>
                  <a:lnTo>
                    <a:pt x="100" y="196"/>
                  </a:lnTo>
                  <a:lnTo>
                    <a:pt x="86" y="198"/>
                  </a:lnTo>
                  <a:lnTo>
                    <a:pt x="70" y="200"/>
                  </a:lnTo>
                  <a:lnTo>
                    <a:pt x="70" y="200"/>
                  </a:lnTo>
                  <a:lnTo>
                    <a:pt x="54" y="200"/>
                  </a:lnTo>
                  <a:lnTo>
                    <a:pt x="40" y="196"/>
                  </a:lnTo>
                  <a:lnTo>
                    <a:pt x="28" y="192"/>
                  </a:lnTo>
                  <a:lnTo>
                    <a:pt x="18" y="184"/>
                  </a:lnTo>
                  <a:lnTo>
                    <a:pt x="10" y="174"/>
                  </a:lnTo>
                  <a:lnTo>
                    <a:pt x="4" y="164"/>
                  </a:lnTo>
                  <a:lnTo>
                    <a:pt x="0" y="150"/>
                  </a:lnTo>
                  <a:lnTo>
                    <a:pt x="0" y="136"/>
                  </a:lnTo>
                  <a:lnTo>
                    <a:pt x="0" y="66"/>
                  </a:lnTo>
                  <a:lnTo>
                    <a:pt x="0" y="66"/>
                  </a:lnTo>
                  <a:lnTo>
                    <a:pt x="0" y="50"/>
                  </a:lnTo>
                  <a:lnTo>
                    <a:pt x="4" y="38"/>
                  </a:lnTo>
                  <a:lnTo>
                    <a:pt x="10" y="26"/>
                  </a:lnTo>
                  <a:lnTo>
                    <a:pt x="18" y="18"/>
                  </a:lnTo>
                  <a:lnTo>
                    <a:pt x="28" y="10"/>
                  </a:lnTo>
                  <a:lnTo>
                    <a:pt x="40" y="4"/>
                  </a:lnTo>
                  <a:lnTo>
                    <a:pt x="54" y="2"/>
                  </a:lnTo>
                  <a:lnTo>
                    <a:pt x="70" y="0"/>
                  </a:lnTo>
                  <a:lnTo>
                    <a:pt x="70" y="0"/>
                  </a:lnTo>
                  <a:lnTo>
                    <a:pt x="86" y="2"/>
                  </a:lnTo>
                  <a:lnTo>
                    <a:pt x="100" y="6"/>
                  </a:lnTo>
                  <a:lnTo>
                    <a:pt x="112" y="12"/>
                  </a:lnTo>
                  <a:lnTo>
                    <a:pt x="122" y="18"/>
                  </a:lnTo>
                  <a:lnTo>
                    <a:pt x="130" y="28"/>
                  </a:lnTo>
                  <a:lnTo>
                    <a:pt x="134" y="38"/>
                  </a:lnTo>
                  <a:lnTo>
                    <a:pt x="138" y="52"/>
                  </a:lnTo>
                  <a:lnTo>
                    <a:pt x="140" y="66"/>
                  </a:lnTo>
                  <a:lnTo>
                    <a:pt x="140" y="114"/>
                  </a:lnTo>
                  <a:lnTo>
                    <a:pt x="56" y="114"/>
                  </a:lnTo>
                  <a:lnTo>
                    <a:pt x="56" y="146"/>
                  </a:lnTo>
                  <a:lnTo>
                    <a:pt x="56" y="146"/>
                  </a:lnTo>
                  <a:lnTo>
                    <a:pt x="58" y="152"/>
                  </a:lnTo>
                  <a:lnTo>
                    <a:pt x="60" y="156"/>
                  </a:lnTo>
                  <a:lnTo>
                    <a:pt x="64" y="158"/>
                  </a:lnTo>
                  <a:lnTo>
                    <a:pt x="70" y="160"/>
                  </a:lnTo>
                  <a:lnTo>
                    <a:pt x="70" y="160"/>
                  </a:lnTo>
                  <a:lnTo>
                    <a:pt x="74" y="158"/>
                  </a:lnTo>
                  <a:lnTo>
                    <a:pt x="78" y="156"/>
                  </a:lnTo>
                  <a:lnTo>
                    <a:pt x="82" y="152"/>
                  </a:lnTo>
                  <a:lnTo>
                    <a:pt x="82" y="146"/>
                  </a:lnTo>
                  <a:lnTo>
                    <a:pt x="82" y="130"/>
                  </a:lnTo>
                  <a:lnTo>
                    <a:pt x="138" y="130"/>
                  </a:lnTo>
                  <a:close/>
                  <a:moveTo>
                    <a:pt x="82" y="76"/>
                  </a:moveTo>
                  <a:lnTo>
                    <a:pt x="82" y="54"/>
                  </a:lnTo>
                  <a:lnTo>
                    <a:pt x="82" y="54"/>
                  </a:lnTo>
                  <a:lnTo>
                    <a:pt x="82" y="48"/>
                  </a:lnTo>
                  <a:lnTo>
                    <a:pt x="78" y="44"/>
                  </a:lnTo>
                  <a:lnTo>
                    <a:pt x="74" y="42"/>
                  </a:lnTo>
                  <a:lnTo>
                    <a:pt x="70" y="42"/>
                  </a:lnTo>
                  <a:lnTo>
                    <a:pt x="70" y="42"/>
                  </a:lnTo>
                  <a:lnTo>
                    <a:pt x="64" y="42"/>
                  </a:lnTo>
                  <a:lnTo>
                    <a:pt x="60" y="44"/>
                  </a:lnTo>
                  <a:lnTo>
                    <a:pt x="58" y="50"/>
                  </a:lnTo>
                  <a:lnTo>
                    <a:pt x="56" y="54"/>
                  </a:lnTo>
                  <a:lnTo>
                    <a:pt x="56" y="54"/>
                  </a:lnTo>
                  <a:lnTo>
                    <a:pt x="56" y="76"/>
                  </a:lnTo>
                  <a:lnTo>
                    <a:pt x="82" y="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73"/>
            <p:cNvSpPr>
              <a:spLocks noEditPoints="1"/>
            </p:cNvSpPr>
            <p:nvPr/>
          </p:nvSpPr>
          <p:spPr bwMode="auto">
            <a:xfrm>
              <a:off x="2514600" y="4098925"/>
              <a:ext cx="238125" cy="317500"/>
            </a:xfrm>
            <a:custGeom>
              <a:avLst/>
              <a:gdLst/>
              <a:ahLst/>
              <a:cxnLst>
                <a:cxn ang="0">
                  <a:pos x="90" y="54"/>
                </a:cxn>
                <a:cxn ang="0">
                  <a:pos x="86" y="42"/>
                </a:cxn>
                <a:cxn ang="0">
                  <a:pos x="76" y="38"/>
                </a:cxn>
                <a:cxn ang="0">
                  <a:pos x="70" y="40"/>
                </a:cxn>
                <a:cxn ang="0">
                  <a:pos x="62" y="48"/>
                </a:cxn>
                <a:cxn ang="0">
                  <a:pos x="60" y="56"/>
                </a:cxn>
                <a:cxn ang="0">
                  <a:pos x="6" y="66"/>
                </a:cxn>
                <a:cxn ang="0">
                  <a:pos x="6" y="58"/>
                </a:cxn>
                <a:cxn ang="0">
                  <a:pos x="6" y="46"/>
                </a:cxn>
                <a:cxn ang="0">
                  <a:pos x="16" y="24"/>
                </a:cxn>
                <a:cxn ang="0">
                  <a:pos x="36" y="10"/>
                </a:cxn>
                <a:cxn ang="0">
                  <a:pos x="60" y="2"/>
                </a:cxn>
                <a:cxn ang="0">
                  <a:pos x="74" y="0"/>
                </a:cxn>
                <a:cxn ang="0">
                  <a:pos x="106" y="6"/>
                </a:cxn>
                <a:cxn ang="0">
                  <a:pos x="128" y="18"/>
                </a:cxn>
                <a:cxn ang="0">
                  <a:pos x="142" y="38"/>
                </a:cxn>
                <a:cxn ang="0">
                  <a:pos x="146" y="64"/>
                </a:cxn>
                <a:cxn ang="0">
                  <a:pos x="146" y="160"/>
                </a:cxn>
                <a:cxn ang="0">
                  <a:pos x="150" y="194"/>
                </a:cxn>
                <a:cxn ang="0">
                  <a:pos x="96" y="178"/>
                </a:cxn>
                <a:cxn ang="0">
                  <a:pos x="94" y="178"/>
                </a:cxn>
                <a:cxn ang="0">
                  <a:pos x="80" y="192"/>
                </a:cxn>
                <a:cxn ang="0">
                  <a:pos x="58" y="200"/>
                </a:cxn>
                <a:cxn ang="0">
                  <a:pos x="48" y="200"/>
                </a:cxn>
                <a:cxn ang="0">
                  <a:pos x="30" y="196"/>
                </a:cxn>
                <a:cxn ang="0">
                  <a:pos x="14" y="186"/>
                </a:cxn>
                <a:cxn ang="0">
                  <a:pos x="4" y="172"/>
                </a:cxn>
                <a:cxn ang="0">
                  <a:pos x="0" y="152"/>
                </a:cxn>
                <a:cxn ang="0">
                  <a:pos x="0" y="142"/>
                </a:cxn>
                <a:cxn ang="0">
                  <a:pos x="2" y="132"/>
                </a:cxn>
                <a:cxn ang="0">
                  <a:pos x="10" y="112"/>
                </a:cxn>
                <a:cxn ang="0">
                  <a:pos x="26" y="98"/>
                </a:cxn>
                <a:cxn ang="0">
                  <a:pos x="56" y="84"/>
                </a:cxn>
                <a:cxn ang="0">
                  <a:pos x="68" y="78"/>
                </a:cxn>
                <a:cxn ang="0">
                  <a:pos x="84" y="68"/>
                </a:cxn>
                <a:cxn ang="0">
                  <a:pos x="90" y="60"/>
                </a:cxn>
                <a:cxn ang="0">
                  <a:pos x="90" y="54"/>
                </a:cxn>
                <a:cxn ang="0">
                  <a:pos x="56" y="140"/>
                </a:cxn>
                <a:cxn ang="0">
                  <a:pos x="62" y="152"/>
                </a:cxn>
                <a:cxn ang="0">
                  <a:pos x="72" y="156"/>
                </a:cxn>
                <a:cxn ang="0">
                  <a:pos x="80" y="154"/>
                </a:cxn>
                <a:cxn ang="0">
                  <a:pos x="90" y="144"/>
                </a:cxn>
                <a:cxn ang="0">
                  <a:pos x="92" y="106"/>
                </a:cxn>
                <a:cxn ang="0">
                  <a:pos x="80" y="110"/>
                </a:cxn>
                <a:cxn ang="0">
                  <a:pos x="64" y="122"/>
                </a:cxn>
                <a:cxn ang="0">
                  <a:pos x="58" y="132"/>
                </a:cxn>
                <a:cxn ang="0">
                  <a:pos x="56" y="140"/>
                </a:cxn>
              </a:cxnLst>
              <a:rect l="0" t="0" r="r" b="b"/>
              <a:pathLst>
                <a:path w="150" h="200">
                  <a:moveTo>
                    <a:pt x="90" y="54"/>
                  </a:moveTo>
                  <a:lnTo>
                    <a:pt x="90" y="54"/>
                  </a:lnTo>
                  <a:lnTo>
                    <a:pt x="90" y="46"/>
                  </a:lnTo>
                  <a:lnTo>
                    <a:pt x="86" y="42"/>
                  </a:lnTo>
                  <a:lnTo>
                    <a:pt x="82" y="40"/>
                  </a:lnTo>
                  <a:lnTo>
                    <a:pt x="76" y="38"/>
                  </a:lnTo>
                  <a:lnTo>
                    <a:pt x="76" y="38"/>
                  </a:lnTo>
                  <a:lnTo>
                    <a:pt x="70" y="40"/>
                  </a:lnTo>
                  <a:lnTo>
                    <a:pt x="64" y="44"/>
                  </a:lnTo>
                  <a:lnTo>
                    <a:pt x="62" y="48"/>
                  </a:lnTo>
                  <a:lnTo>
                    <a:pt x="60" y="56"/>
                  </a:lnTo>
                  <a:lnTo>
                    <a:pt x="60" y="56"/>
                  </a:lnTo>
                  <a:lnTo>
                    <a:pt x="60" y="66"/>
                  </a:lnTo>
                  <a:lnTo>
                    <a:pt x="6" y="66"/>
                  </a:lnTo>
                  <a:lnTo>
                    <a:pt x="6" y="66"/>
                  </a:lnTo>
                  <a:lnTo>
                    <a:pt x="6" y="58"/>
                  </a:lnTo>
                  <a:lnTo>
                    <a:pt x="6" y="58"/>
                  </a:lnTo>
                  <a:lnTo>
                    <a:pt x="6" y="46"/>
                  </a:lnTo>
                  <a:lnTo>
                    <a:pt x="10" y="34"/>
                  </a:lnTo>
                  <a:lnTo>
                    <a:pt x="16" y="24"/>
                  </a:lnTo>
                  <a:lnTo>
                    <a:pt x="24" y="16"/>
                  </a:lnTo>
                  <a:lnTo>
                    <a:pt x="36" y="10"/>
                  </a:lnTo>
                  <a:lnTo>
                    <a:pt x="46" y="4"/>
                  </a:lnTo>
                  <a:lnTo>
                    <a:pt x="60" y="2"/>
                  </a:lnTo>
                  <a:lnTo>
                    <a:pt x="74" y="0"/>
                  </a:lnTo>
                  <a:lnTo>
                    <a:pt x="74" y="0"/>
                  </a:lnTo>
                  <a:lnTo>
                    <a:pt x="92" y="2"/>
                  </a:lnTo>
                  <a:lnTo>
                    <a:pt x="106" y="6"/>
                  </a:lnTo>
                  <a:lnTo>
                    <a:pt x="118" y="10"/>
                  </a:lnTo>
                  <a:lnTo>
                    <a:pt x="128" y="18"/>
                  </a:lnTo>
                  <a:lnTo>
                    <a:pt x="136" y="26"/>
                  </a:lnTo>
                  <a:lnTo>
                    <a:pt x="142" y="38"/>
                  </a:lnTo>
                  <a:lnTo>
                    <a:pt x="144" y="50"/>
                  </a:lnTo>
                  <a:lnTo>
                    <a:pt x="146" y="64"/>
                  </a:lnTo>
                  <a:lnTo>
                    <a:pt x="146" y="160"/>
                  </a:lnTo>
                  <a:lnTo>
                    <a:pt x="146" y="160"/>
                  </a:lnTo>
                  <a:lnTo>
                    <a:pt x="148" y="182"/>
                  </a:lnTo>
                  <a:lnTo>
                    <a:pt x="150" y="194"/>
                  </a:lnTo>
                  <a:lnTo>
                    <a:pt x="98" y="194"/>
                  </a:lnTo>
                  <a:lnTo>
                    <a:pt x="96" y="178"/>
                  </a:lnTo>
                  <a:lnTo>
                    <a:pt x="94" y="178"/>
                  </a:lnTo>
                  <a:lnTo>
                    <a:pt x="94" y="178"/>
                  </a:lnTo>
                  <a:lnTo>
                    <a:pt x="90" y="184"/>
                  </a:lnTo>
                  <a:lnTo>
                    <a:pt x="80" y="192"/>
                  </a:lnTo>
                  <a:lnTo>
                    <a:pt x="68" y="198"/>
                  </a:lnTo>
                  <a:lnTo>
                    <a:pt x="58" y="200"/>
                  </a:lnTo>
                  <a:lnTo>
                    <a:pt x="48" y="200"/>
                  </a:lnTo>
                  <a:lnTo>
                    <a:pt x="48" y="200"/>
                  </a:lnTo>
                  <a:lnTo>
                    <a:pt x="38" y="200"/>
                  </a:lnTo>
                  <a:lnTo>
                    <a:pt x="30" y="196"/>
                  </a:lnTo>
                  <a:lnTo>
                    <a:pt x="22" y="192"/>
                  </a:lnTo>
                  <a:lnTo>
                    <a:pt x="14" y="186"/>
                  </a:lnTo>
                  <a:lnTo>
                    <a:pt x="8" y="180"/>
                  </a:lnTo>
                  <a:lnTo>
                    <a:pt x="4" y="172"/>
                  </a:lnTo>
                  <a:lnTo>
                    <a:pt x="2" y="162"/>
                  </a:lnTo>
                  <a:lnTo>
                    <a:pt x="0" y="152"/>
                  </a:lnTo>
                  <a:lnTo>
                    <a:pt x="0" y="152"/>
                  </a:lnTo>
                  <a:lnTo>
                    <a:pt x="0" y="142"/>
                  </a:lnTo>
                  <a:lnTo>
                    <a:pt x="0" y="142"/>
                  </a:lnTo>
                  <a:lnTo>
                    <a:pt x="2" y="132"/>
                  </a:lnTo>
                  <a:lnTo>
                    <a:pt x="6" y="122"/>
                  </a:lnTo>
                  <a:lnTo>
                    <a:pt x="10" y="112"/>
                  </a:lnTo>
                  <a:lnTo>
                    <a:pt x="18" y="104"/>
                  </a:lnTo>
                  <a:lnTo>
                    <a:pt x="26" y="98"/>
                  </a:lnTo>
                  <a:lnTo>
                    <a:pt x="36" y="92"/>
                  </a:lnTo>
                  <a:lnTo>
                    <a:pt x="56" y="84"/>
                  </a:lnTo>
                  <a:lnTo>
                    <a:pt x="56" y="84"/>
                  </a:lnTo>
                  <a:lnTo>
                    <a:pt x="68" y="78"/>
                  </a:lnTo>
                  <a:lnTo>
                    <a:pt x="80" y="72"/>
                  </a:lnTo>
                  <a:lnTo>
                    <a:pt x="84" y="68"/>
                  </a:lnTo>
                  <a:lnTo>
                    <a:pt x="88" y="64"/>
                  </a:lnTo>
                  <a:lnTo>
                    <a:pt x="90" y="60"/>
                  </a:lnTo>
                  <a:lnTo>
                    <a:pt x="90" y="54"/>
                  </a:lnTo>
                  <a:lnTo>
                    <a:pt x="90" y="54"/>
                  </a:lnTo>
                  <a:close/>
                  <a:moveTo>
                    <a:pt x="56" y="140"/>
                  </a:moveTo>
                  <a:lnTo>
                    <a:pt x="56" y="140"/>
                  </a:lnTo>
                  <a:lnTo>
                    <a:pt x="58" y="148"/>
                  </a:lnTo>
                  <a:lnTo>
                    <a:pt x="62" y="152"/>
                  </a:lnTo>
                  <a:lnTo>
                    <a:pt x="66" y="156"/>
                  </a:lnTo>
                  <a:lnTo>
                    <a:pt x="72" y="156"/>
                  </a:lnTo>
                  <a:lnTo>
                    <a:pt x="72" y="156"/>
                  </a:lnTo>
                  <a:lnTo>
                    <a:pt x="80" y="154"/>
                  </a:lnTo>
                  <a:lnTo>
                    <a:pt x="86" y="150"/>
                  </a:lnTo>
                  <a:lnTo>
                    <a:pt x="90" y="144"/>
                  </a:lnTo>
                  <a:lnTo>
                    <a:pt x="92" y="136"/>
                  </a:lnTo>
                  <a:lnTo>
                    <a:pt x="92" y="106"/>
                  </a:lnTo>
                  <a:lnTo>
                    <a:pt x="92" y="106"/>
                  </a:lnTo>
                  <a:lnTo>
                    <a:pt x="80" y="110"/>
                  </a:lnTo>
                  <a:lnTo>
                    <a:pt x="70" y="118"/>
                  </a:lnTo>
                  <a:lnTo>
                    <a:pt x="64" y="122"/>
                  </a:lnTo>
                  <a:lnTo>
                    <a:pt x="60" y="126"/>
                  </a:lnTo>
                  <a:lnTo>
                    <a:pt x="58" y="132"/>
                  </a:lnTo>
                  <a:lnTo>
                    <a:pt x="56" y="140"/>
                  </a:lnTo>
                  <a:lnTo>
                    <a:pt x="56" y="14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74"/>
            <p:cNvSpPr>
              <a:spLocks/>
            </p:cNvSpPr>
            <p:nvPr/>
          </p:nvSpPr>
          <p:spPr bwMode="auto">
            <a:xfrm>
              <a:off x="2809875" y="4102100"/>
              <a:ext cx="155575" cy="304800"/>
            </a:xfrm>
            <a:custGeom>
              <a:avLst/>
              <a:gdLst/>
              <a:ahLst/>
              <a:cxnLst>
                <a:cxn ang="0">
                  <a:pos x="50" y="4"/>
                </a:cxn>
                <a:cxn ang="0">
                  <a:pos x="52" y="30"/>
                </a:cxn>
                <a:cxn ang="0">
                  <a:pos x="52" y="30"/>
                </a:cxn>
                <a:cxn ang="0">
                  <a:pos x="52" y="30"/>
                </a:cxn>
                <a:cxn ang="0">
                  <a:pos x="60" y="18"/>
                </a:cxn>
                <a:cxn ang="0">
                  <a:pos x="70" y="10"/>
                </a:cxn>
                <a:cxn ang="0">
                  <a:pos x="84" y="4"/>
                </a:cxn>
                <a:cxn ang="0">
                  <a:pos x="98" y="0"/>
                </a:cxn>
                <a:cxn ang="0">
                  <a:pos x="98" y="62"/>
                </a:cxn>
                <a:cxn ang="0">
                  <a:pos x="98" y="62"/>
                </a:cxn>
                <a:cxn ang="0">
                  <a:pos x="90" y="62"/>
                </a:cxn>
                <a:cxn ang="0">
                  <a:pos x="90" y="62"/>
                </a:cxn>
                <a:cxn ang="0">
                  <a:pos x="84" y="62"/>
                </a:cxn>
                <a:cxn ang="0">
                  <a:pos x="78" y="64"/>
                </a:cxn>
                <a:cxn ang="0">
                  <a:pos x="72" y="66"/>
                </a:cxn>
                <a:cxn ang="0">
                  <a:pos x="68" y="70"/>
                </a:cxn>
                <a:cxn ang="0">
                  <a:pos x="62" y="78"/>
                </a:cxn>
                <a:cxn ang="0">
                  <a:pos x="60" y="90"/>
                </a:cxn>
                <a:cxn ang="0">
                  <a:pos x="60" y="192"/>
                </a:cxn>
                <a:cxn ang="0">
                  <a:pos x="0" y="192"/>
                </a:cxn>
                <a:cxn ang="0">
                  <a:pos x="0" y="4"/>
                </a:cxn>
                <a:cxn ang="0">
                  <a:pos x="50" y="4"/>
                </a:cxn>
              </a:cxnLst>
              <a:rect l="0" t="0" r="r" b="b"/>
              <a:pathLst>
                <a:path w="98" h="192">
                  <a:moveTo>
                    <a:pt x="50" y="4"/>
                  </a:moveTo>
                  <a:lnTo>
                    <a:pt x="52" y="30"/>
                  </a:lnTo>
                  <a:lnTo>
                    <a:pt x="52" y="30"/>
                  </a:lnTo>
                  <a:lnTo>
                    <a:pt x="52" y="30"/>
                  </a:lnTo>
                  <a:lnTo>
                    <a:pt x="60" y="18"/>
                  </a:lnTo>
                  <a:lnTo>
                    <a:pt x="70" y="10"/>
                  </a:lnTo>
                  <a:lnTo>
                    <a:pt x="84" y="4"/>
                  </a:lnTo>
                  <a:lnTo>
                    <a:pt x="98" y="0"/>
                  </a:lnTo>
                  <a:lnTo>
                    <a:pt x="98" y="62"/>
                  </a:lnTo>
                  <a:lnTo>
                    <a:pt x="98" y="62"/>
                  </a:lnTo>
                  <a:lnTo>
                    <a:pt x="90" y="62"/>
                  </a:lnTo>
                  <a:lnTo>
                    <a:pt x="90" y="62"/>
                  </a:lnTo>
                  <a:lnTo>
                    <a:pt x="84" y="62"/>
                  </a:lnTo>
                  <a:lnTo>
                    <a:pt x="78" y="64"/>
                  </a:lnTo>
                  <a:lnTo>
                    <a:pt x="72" y="66"/>
                  </a:lnTo>
                  <a:lnTo>
                    <a:pt x="68" y="70"/>
                  </a:lnTo>
                  <a:lnTo>
                    <a:pt x="62" y="78"/>
                  </a:lnTo>
                  <a:lnTo>
                    <a:pt x="60" y="90"/>
                  </a:lnTo>
                  <a:lnTo>
                    <a:pt x="60" y="192"/>
                  </a:lnTo>
                  <a:lnTo>
                    <a:pt x="0" y="192"/>
                  </a:lnTo>
                  <a:lnTo>
                    <a:pt x="0" y="4"/>
                  </a:lnTo>
                  <a:lnTo>
                    <a:pt x="50" y="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75"/>
            <p:cNvSpPr>
              <a:spLocks/>
            </p:cNvSpPr>
            <p:nvPr/>
          </p:nvSpPr>
          <p:spPr bwMode="auto">
            <a:xfrm>
              <a:off x="2994025" y="4098925"/>
              <a:ext cx="234950" cy="317500"/>
            </a:xfrm>
            <a:custGeom>
              <a:avLst/>
              <a:gdLst/>
              <a:ahLst/>
              <a:cxnLst>
                <a:cxn ang="0">
                  <a:pos x="148" y="136"/>
                </a:cxn>
                <a:cxn ang="0">
                  <a:pos x="146" y="150"/>
                </a:cxn>
                <a:cxn ang="0">
                  <a:pos x="136" y="174"/>
                </a:cxn>
                <a:cxn ang="0">
                  <a:pos x="118" y="190"/>
                </a:cxn>
                <a:cxn ang="0">
                  <a:pos x="90" y="198"/>
                </a:cxn>
                <a:cxn ang="0">
                  <a:pos x="74" y="200"/>
                </a:cxn>
                <a:cxn ang="0">
                  <a:pos x="44" y="196"/>
                </a:cxn>
                <a:cxn ang="0">
                  <a:pos x="22" y="184"/>
                </a:cxn>
                <a:cxn ang="0">
                  <a:pos x="6" y="164"/>
                </a:cxn>
                <a:cxn ang="0">
                  <a:pos x="0" y="136"/>
                </a:cxn>
                <a:cxn ang="0">
                  <a:pos x="0" y="66"/>
                </a:cxn>
                <a:cxn ang="0">
                  <a:pos x="6" y="38"/>
                </a:cxn>
                <a:cxn ang="0">
                  <a:pos x="22" y="18"/>
                </a:cxn>
                <a:cxn ang="0">
                  <a:pos x="44" y="4"/>
                </a:cxn>
                <a:cxn ang="0">
                  <a:pos x="74" y="0"/>
                </a:cxn>
                <a:cxn ang="0">
                  <a:pos x="90" y="2"/>
                </a:cxn>
                <a:cxn ang="0">
                  <a:pos x="118" y="12"/>
                </a:cxn>
                <a:cxn ang="0">
                  <a:pos x="136" y="28"/>
                </a:cxn>
                <a:cxn ang="0">
                  <a:pos x="146" y="52"/>
                </a:cxn>
                <a:cxn ang="0">
                  <a:pos x="148" y="78"/>
                </a:cxn>
                <a:cxn ang="0">
                  <a:pos x="86" y="54"/>
                </a:cxn>
                <a:cxn ang="0">
                  <a:pos x="86" y="50"/>
                </a:cxn>
                <a:cxn ang="0">
                  <a:pos x="78" y="42"/>
                </a:cxn>
                <a:cxn ang="0">
                  <a:pos x="74" y="42"/>
                </a:cxn>
                <a:cxn ang="0">
                  <a:pos x="64" y="46"/>
                </a:cxn>
                <a:cxn ang="0">
                  <a:pos x="62" y="54"/>
                </a:cxn>
                <a:cxn ang="0">
                  <a:pos x="62" y="146"/>
                </a:cxn>
                <a:cxn ang="0">
                  <a:pos x="62" y="152"/>
                </a:cxn>
                <a:cxn ang="0">
                  <a:pos x="68" y="158"/>
                </a:cxn>
                <a:cxn ang="0">
                  <a:pos x="74" y="158"/>
                </a:cxn>
                <a:cxn ang="0">
                  <a:pos x="82" y="156"/>
                </a:cxn>
                <a:cxn ang="0">
                  <a:pos x="86" y="146"/>
                </a:cxn>
                <a:cxn ang="0">
                  <a:pos x="148" y="122"/>
                </a:cxn>
              </a:cxnLst>
              <a:rect l="0" t="0" r="r" b="b"/>
              <a:pathLst>
                <a:path w="148" h="200">
                  <a:moveTo>
                    <a:pt x="148" y="122"/>
                  </a:moveTo>
                  <a:lnTo>
                    <a:pt x="148" y="136"/>
                  </a:lnTo>
                  <a:lnTo>
                    <a:pt x="148" y="136"/>
                  </a:lnTo>
                  <a:lnTo>
                    <a:pt x="146" y="150"/>
                  </a:lnTo>
                  <a:lnTo>
                    <a:pt x="142" y="162"/>
                  </a:lnTo>
                  <a:lnTo>
                    <a:pt x="136" y="174"/>
                  </a:lnTo>
                  <a:lnTo>
                    <a:pt x="128" y="182"/>
                  </a:lnTo>
                  <a:lnTo>
                    <a:pt x="118" y="190"/>
                  </a:lnTo>
                  <a:lnTo>
                    <a:pt x="106" y="196"/>
                  </a:lnTo>
                  <a:lnTo>
                    <a:pt x="90" y="198"/>
                  </a:lnTo>
                  <a:lnTo>
                    <a:pt x="74" y="200"/>
                  </a:lnTo>
                  <a:lnTo>
                    <a:pt x="74" y="200"/>
                  </a:lnTo>
                  <a:lnTo>
                    <a:pt x="58" y="200"/>
                  </a:lnTo>
                  <a:lnTo>
                    <a:pt x="44" y="196"/>
                  </a:lnTo>
                  <a:lnTo>
                    <a:pt x="32" y="192"/>
                  </a:lnTo>
                  <a:lnTo>
                    <a:pt x="22" y="184"/>
                  </a:lnTo>
                  <a:lnTo>
                    <a:pt x="12" y="174"/>
                  </a:lnTo>
                  <a:lnTo>
                    <a:pt x="6" y="164"/>
                  </a:lnTo>
                  <a:lnTo>
                    <a:pt x="2" y="150"/>
                  </a:lnTo>
                  <a:lnTo>
                    <a:pt x="0" y="136"/>
                  </a:lnTo>
                  <a:lnTo>
                    <a:pt x="0" y="66"/>
                  </a:lnTo>
                  <a:lnTo>
                    <a:pt x="0" y="66"/>
                  </a:lnTo>
                  <a:lnTo>
                    <a:pt x="2" y="50"/>
                  </a:lnTo>
                  <a:lnTo>
                    <a:pt x="6" y="38"/>
                  </a:lnTo>
                  <a:lnTo>
                    <a:pt x="12" y="26"/>
                  </a:lnTo>
                  <a:lnTo>
                    <a:pt x="22" y="18"/>
                  </a:lnTo>
                  <a:lnTo>
                    <a:pt x="32" y="10"/>
                  </a:lnTo>
                  <a:lnTo>
                    <a:pt x="44" y="4"/>
                  </a:lnTo>
                  <a:lnTo>
                    <a:pt x="58" y="2"/>
                  </a:lnTo>
                  <a:lnTo>
                    <a:pt x="74" y="0"/>
                  </a:lnTo>
                  <a:lnTo>
                    <a:pt x="74" y="0"/>
                  </a:lnTo>
                  <a:lnTo>
                    <a:pt x="90" y="2"/>
                  </a:lnTo>
                  <a:lnTo>
                    <a:pt x="106" y="6"/>
                  </a:lnTo>
                  <a:lnTo>
                    <a:pt x="118" y="12"/>
                  </a:lnTo>
                  <a:lnTo>
                    <a:pt x="128" y="18"/>
                  </a:lnTo>
                  <a:lnTo>
                    <a:pt x="136" y="28"/>
                  </a:lnTo>
                  <a:lnTo>
                    <a:pt x="142" y="38"/>
                  </a:lnTo>
                  <a:lnTo>
                    <a:pt x="146" y="52"/>
                  </a:lnTo>
                  <a:lnTo>
                    <a:pt x="148" y="66"/>
                  </a:lnTo>
                  <a:lnTo>
                    <a:pt x="148" y="78"/>
                  </a:lnTo>
                  <a:lnTo>
                    <a:pt x="86" y="78"/>
                  </a:lnTo>
                  <a:lnTo>
                    <a:pt x="86" y="54"/>
                  </a:lnTo>
                  <a:lnTo>
                    <a:pt x="86" y="54"/>
                  </a:lnTo>
                  <a:lnTo>
                    <a:pt x="86" y="50"/>
                  </a:lnTo>
                  <a:lnTo>
                    <a:pt x="82" y="46"/>
                  </a:lnTo>
                  <a:lnTo>
                    <a:pt x="78" y="42"/>
                  </a:lnTo>
                  <a:lnTo>
                    <a:pt x="74" y="42"/>
                  </a:lnTo>
                  <a:lnTo>
                    <a:pt x="74" y="42"/>
                  </a:lnTo>
                  <a:lnTo>
                    <a:pt x="68" y="44"/>
                  </a:lnTo>
                  <a:lnTo>
                    <a:pt x="64" y="46"/>
                  </a:lnTo>
                  <a:lnTo>
                    <a:pt x="62" y="50"/>
                  </a:lnTo>
                  <a:lnTo>
                    <a:pt x="62" y="54"/>
                  </a:lnTo>
                  <a:lnTo>
                    <a:pt x="62" y="54"/>
                  </a:lnTo>
                  <a:lnTo>
                    <a:pt x="62" y="146"/>
                  </a:lnTo>
                  <a:lnTo>
                    <a:pt x="62" y="146"/>
                  </a:lnTo>
                  <a:lnTo>
                    <a:pt x="62" y="152"/>
                  </a:lnTo>
                  <a:lnTo>
                    <a:pt x="64" y="156"/>
                  </a:lnTo>
                  <a:lnTo>
                    <a:pt x="68" y="158"/>
                  </a:lnTo>
                  <a:lnTo>
                    <a:pt x="74" y="158"/>
                  </a:lnTo>
                  <a:lnTo>
                    <a:pt x="74" y="158"/>
                  </a:lnTo>
                  <a:lnTo>
                    <a:pt x="78" y="158"/>
                  </a:lnTo>
                  <a:lnTo>
                    <a:pt x="82" y="156"/>
                  </a:lnTo>
                  <a:lnTo>
                    <a:pt x="86" y="152"/>
                  </a:lnTo>
                  <a:lnTo>
                    <a:pt x="86" y="146"/>
                  </a:lnTo>
                  <a:lnTo>
                    <a:pt x="86" y="122"/>
                  </a:lnTo>
                  <a:lnTo>
                    <a:pt x="148" y="12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76"/>
            <p:cNvSpPr>
              <a:spLocks/>
            </p:cNvSpPr>
            <p:nvPr/>
          </p:nvSpPr>
          <p:spPr bwMode="auto">
            <a:xfrm>
              <a:off x="3276600" y="4006850"/>
              <a:ext cx="234950" cy="400050"/>
            </a:xfrm>
            <a:custGeom>
              <a:avLst/>
              <a:gdLst/>
              <a:ahLst/>
              <a:cxnLst>
                <a:cxn ang="0">
                  <a:pos x="60" y="0"/>
                </a:cxn>
                <a:cxn ang="0">
                  <a:pos x="60" y="76"/>
                </a:cxn>
                <a:cxn ang="0">
                  <a:pos x="60" y="76"/>
                </a:cxn>
                <a:cxn ang="0">
                  <a:pos x="60" y="76"/>
                </a:cxn>
                <a:cxn ang="0">
                  <a:pos x="66" y="70"/>
                </a:cxn>
                <a:cxn ang="0">
                  <a:pos x="76" y="64"/>
                </a:cxn>
                <a:cxn ang="0">
                  <a:pos x="86" y="60"/>
                </a:cxn>
                <a:cxn ang="0">
                  <a:pos x="100" y="58"/>
                </a:cxn>
                <a:cxn ang="0">
                  <a:pos x="100" y="58"/>
                </a:cxn>
                <a:cxn ang="0">
                  <a:pos x="112" y="60"/>
                </a:cxn>
                <a:cxn ang="0">
                  <a:pos x="122" y="62"/>
                </a:cxn>
                <a:cxn ang="0">
                  <a:pos x="130" y="66"/>
                </a:cxn>
                <a:cxn ang="0">
                  <a:pos x="136" y="72"/>
                </a:cxn>
                <a:cxn ang="0">
                  <a:pos x="140" y="80"/>
                </a:cxn>
                <a:cxn ang="0">
                  <a:pos x="144" y="88"/>
                </a:cxn>
                <a:cxn ang="0">
                  <a:pos x="146" y="98"/>
                </a:cxn>
                <a:cxn ang="0">
                  <a:pos x="148" y="108"/>
                </a:cxn>
                <a:cxn ang="0">
                  <a:pos x="148" y="108"/>
                </a:cxn>
                <a:cxn ang="0">
                  <a:pos x="148" y="252"/>
                </a:cxn>
                <a:cxn ang="0">
                  <a:pos x="86" y="252"/>
                </a:cxn>
                <a:cxn ang="0">
                  <a:pos x="86" y="252"/>
                </a:cxn>
                <a:cxn ang="0">
                  <a:pos x="86" y="120"/>
                </a:cxn>
                <a:cxn ang="0">
                  <a:pos x="86" y="120"/>
                </a:cxn>
                <a:cxn ang="0">
                  <a:pos x="86" y="114"/>
                </a:cxn>
                <a:cxn ang="0">
                  <a:pos x="82" y="110"/>
                </a:cxn>
                <a:cxn ang="0">
                  <a:pos x="78" y="106"/>
                </a:cxn>
                <a:cxn ang="0">
                  <a:pos x="74" y="106"/>
                </a:cxn>
                <a:cxn ang="0">
                  <a:pos x="74" y="106"/>
                </a:cxn>
                <a:cxn ang="0">
                  <a:pos x="70" y="106"/>
                </a:cxn>
                <a:cxn ang="0">
                  <a:pos x="64" y="110"/>
                </a:cxn>
                <a:cxn ang="0">
                  <a:pos x="62" y="114"/>
                </a:cxn>
                <a:cxn ang="0">
                  <a:pos x="60" y="120"/>
                </a:cxn>
                <a:cxn ang="0">
                  <a:pos x="60" y="120"/>
                </a:cxn>
                <a:cxn ang="0">
                  <a:pos x="60" y="252"/>
                </a:cxn>
                <a:cxn ang="0">
                  <a:pos x="0" y="252"/>
                </a:cxn>
                <a:cxn ang="0">
                  <a:pos x="0" y="0"/>
                </a:cxn>
                <a:cxn ang="0">
                  <a:pos x="60" y="0"/>
                </a:cxn>
              </a:cxnLst>
              <a:rect l="0" t="0" r="r" b="b"/>
              <a:pathLst>
                <a:path w="148" h="252">
                  <a:moveTo>
                    <a:pt x="60" y="0"/>
                  </a:moveTo>
                  <a:lnTo>
                    <a:pt x="60" y="76"/>
                  </a:lnTo>
                  <a:lnTo>
                    <a:pt x="60" y="76"/>
                  </a:lnTo>
                  <a:lnTo>
                    <a:pt x="60" y="76"/>
                  </a:lnTo>
                  <a:lnTo>
                    <a:pt x="66" y="70"/>
                  </a:lnTo>
                  <a:lnTo>
                    <a:pt x="76" y="64"/>
                  </a:lnTo>
                  <a:lnTo>
                    <a:pt x="86" y="60"/>
                  </a:lnTo>
                  <a:lnTo>
                    <a:pt x="100" y="58"/>
                  </a:lnTo>
                  <a:lnTo>
                    <a:pt x="100" y="58"/>
                  </a:lnTo>
                  <a:lnTo>
                    <a:pt x="112" y="60"/>
                  </a:lnTo>
                  <a:lnTo>
                    <a:pt x="122" y="62"/>
                  </a:lnTo>
                  <a:lnTo>
                    <a:pt x="130" y="66"/>
                  </a:lnTo>
                  <a:lnTo>
                    <a:pt x="136" y="72"/>
                  </a:lnTo>
                  <a:lnTo>
                    <a:pt x="140" y="80"/>
                  </a:lnTo>
                  <a:lnTo>
                    <a:pt x="144" y="88"/>
                  </a:lnTo>
                  <a:lnTo>
                    <a:pt x="146" y="98"/>
                  </a:lnTo>
                  <a:lnTo>
                    <a:pt x="148" y="108"/>
                  </a:lnTo>
                  <a:lnTo>
                    <a:pt x="148" y="108"/>
                  </a:lnTo>
                  <a:lnTo>
                    <a:pt x="148" y="252"/>
                  </a:lnTo>
                  <a:lnTo>
                    <a:pt x="86" y="252"/>
                  </a:lnTo>
                  <a:lnTo>
                    <a:pt x="86" y="252"/>
                  </a:lnTo>
                  <a:lnTo>
                    <a:pt x="86" y="120"/>
                  </a:lnTo>
                  <a:lnTo>
                    <a:pt x="86" y="120"/>
                  </a:lnTo>
                  <a:lnTo>
                    <a:pt x="86" y="114"/>
                  </a:lnTo>
                  <a:lnTo>
                    <a:pt x="82" y="110"/>
                  </a:lnTo>
                  <a:lnTo>
                    <a:pt x="78" y="106"/>
                  </a:lnTo>
                  <a:lnTo>
                    <a:pt x="74" y="106"/>
                  </a:lnTo>
                  <a:lnTo>
                    <a:pt x="74" y="106"/>
                  </a:lnTo>
                  <a:lnTo>
                    <a:pt x="70" y="106"/>
                  </a:lnTo>
                  <a:lnTo>
                    <a:pt x="64" y="110"/>
                  </a:lnTo>
                  <a:lnTo>
                    <a:pt x="62" y="114"/>
                  </a:lnTo>
                  <a:lnTo>
                    <a:pt x="60" y="120"/>
                  </a:lnTo>
                  <a:lnTo>
                    <a:pt x="60" y="120"/>
                  </a:lnTo>
                  <a:lnTo>
                    <a:pt x="60" y="252"/>
                  </a:lnTo>
                  <a:lnTo>
                    <a:pt x="0" y="252"/>
                  </a:lnTo>
                  <a:lnTo>
                    <a:pt x="0" y="0"/>
                  </a:lnTo>
                  <a:lnTo>
                    <a:pt x="6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77"/>
            <p:cNvSpPr>
              <a:spLocks/>
            </p:cNvSpPr>
            <p:nvPr/>
          </p:nvSpPr>
          <p:spPr bwMode="auto">
            <a:xfrm>
              <a:off x="3683000" y="3997325"/>
              <a:ext cx="260350" cy="419100"/>
            </a:xfrm>
            <a:custGeom>
              <a:avLst/>
              <a:gdLst/>
              <a:ahLst/>
              <a:cxnLst>
                <a:cxn ang="0">
                  <a:pos x="64" y="196"/>
                </a:cxn>
                <a:cxn ang="0">
                  <a:pos x="68" y="210"/>
                </a:cxn>
                <a:cxn ang="0">
                  <a:pos x="82" y="216"/>
                </a:cxn>
                <a:cxn ang="0">
                  <a:pos x="90" y="216"/>
                </a:cxn>
                <a:cxn ang="0">
                  <a:pos x="98" y="204"/>
                </a:cxn>
                <a:cxn ang="0">
                  <a:pos x="100" y="170"/>
                </a:cxn>
                <a:cxn ang="0">
                  <a:pos x="164" y="190"/>
                </a:cxn>
                <a:cxn ang="0">
                  <a:pos x="162" y="204"/>
                </a:cxn>
                <a:cxn ang="0">
                  <a:pos x="154" y="232"/>
                </a:cxn>
                <a:cxn ang="0">
                  <a:pos x="134" y="252"/>
                </a:cxn>
                <a:cxn ang="0">
                  <a:pos x="102" y="264"/>
                </a:cxn>
                <a:cxn ang="0">
                  <a:pos x="82" y="264"/>
                </a:cxn>
                <a:cxn ang="0">
                  <a:pos x="48" y="260"/>
                </a:cxn>
                <a:cxn ang="0">
                  <a:pos x="22" y="246"/>
                </a:cxn>
                <a:cxn ang="0">
                  <a:pos x="6" y="222"/>
                </a:cxn>
                <a:cxn ang="0">
                  <a:pos x="0" y="190"/>
                </a:cxn>
                <a:cxn ang="0">
                  <a:pos x="0" y="76"/>
                </a:cxn>
                <a:cxn ang="0">
                  <a:pos x="6" y="42"/>
                </a:cxn>
                <a:cxn ang="0">
                  <a:pos x="22" y="18"/>
                </a:cxn>
                <a:cxn ang="0">
                  <a:pos x="48" y="4"/>
                </a:cxn>
                <a:cxn ang="0">
                  <a:pos x="82" y="0"/>
                </a:cxn>
                <a:cxn ang="0">
                  <a:pos x="102" y="2"/>
                </a:cxn>
                <a:cxn ang="0">
                  <a:pos x="134" y="14"/>
                </a:cxn>
                <a:cxn ang="0">
                  <a:pos x="154" y="34"/>
                </a:cxn>
                <a:cxn ang="0">
                  <a:pos x="162" y="60"/>
                </a:cxn>
                <a:cxn ang="0">
                  <a:pos x="164" y="92"/>
                </a:cxn>
                <a:cxn ang="0">
                  <a:pos x="100" y="70"/>
                </a:cxn>
                <a:cxn ang="0">
                  <a:pos x="98" y="60"/>
                </a:cxn>
                <a:cxn ang="0">
                  <a:pos x="90" y="50"/>
                </a:cxn>
                <a:cxn ang="0">
                  <a:pos x="82" y="48"/>
                </a:cxn>
                <a:cxn ang="0">
                  <a:pos x="68" y="54"/>
                </a:cxn>
                <a:cxn ang="0">
                  <a:pos x="64" y="70"/>
                </a:cxn>
              </a:cxnLst>
              <a:rect l="0" t="0" r="r" b="b"/>
              <a:pathLst>
                <a:path w="164" h="264">
                  <a:moveTo>
                    <a:pt x="64" y="196"/>
                  </a:moveTo>
                  <a:lnTo>
                    <a:pt x="64" y="196"/>
                  </a:lnTo>
                  <a:lnTo>
                    <a:pt x="64" y="204"/>
                  </a:lnTo>
                  <a:lnTo>
                    <a:pt x="68" y="210"/>
                  </a:lnTo>
                  <a:lnTo>
                    <a:pt x="72" y="214"/>
                  </a:lnTo>
                  <a:lnTo>
                    <a:pt x="82" y="216"/>
                  </a:lnTo>
                  <a:lnTo>
                    <a:pt x="82" y="216"/>
                  </a:lnTo>
                  <a:lnTo>
                    <a:pt x="90" y="216"/>
                  </a:lnTo>
                  <a:lnTo>
                    <a:pt x="96" y="212"/>
                  </a:lnTo>
                  <a:lnTo>
                    <a:pt x="98" y="204"/>
                  </a:lnTo>
                  <a:lnTo>
                    <a:pt x="100" y="196"/>
                  </a:lnTo>
                  <a:lnTo>
                    <a:pt x="100" y="170"/>
                  </a:lnTo>
                  <a:lnTo>
                    <a:pt x="164" y="170"/>
                  </a:lnTo>
                  <a:lnTo>
                    <a:pt x="164" y="190"/>
                  </a:lnTo>
                  <a:lnTo>
                    <a:pt x="164" y="190"/>
                  </a:lnTo>
                  <a:lnTo>
                    <a:pt x="162" y="204"/>
                  </a:lnTo>
                  <a:lnTo>
                    <a:pt x="158" y="218"/>
                  </a:lnTo>
                  <a:lnTo>
                    <a:pt x="154" y="232"/>
                  </a:lnTo>
                  <a:lnTo>
                    <a:pt x="144" y="242"/>
                  </a:lnTo>
                  <a:lnTo>
                    <a:pt x="134" y="252"/>
                  </a:lnTo>
                  <a:lnTo>
                    <a:pt x="120" y="258"/>
                  </a:lnTo>
                  <a:lnTo>
                    <a:pt x="102" y="264"/>
                  </a:lnTo>
                  <a:lnTo>
                    <a:pt x="82" y="264"/>
                  </a:lnTo>
                  <a:lnTo>
                    <a:pt x="82" y="264"/>
                  </a:lnTo>
                  <a:lnTo>
                    <a:pt x="64" y="264"/>
                  </a:lnTo>
                  <a:lnTo>
                    <a:pt x="48" y="260"/>
                  </a:lnTo>
                  <a:lnTo>
                    <a:pt x="34" y="254"/>
                  </a:lnTo>
                  <a:lnTo>
                    <a:pt x="22" y="246"/>
                  </a:lnTo>
                  <a:lnTo>
                    <a:pt x="12" y="236"/>
                  </a:lnTo>
                  <a:lnTo>
                    <a:pt x="6" y="222"/>
                  </a:lnTo>
                  <a:lnTo>
                    <a:pt x="2" y="208"/>
                  </a:lnTo>
                  <a:lnTo>
                    <a:pt x="0" y="190"/>
                  </a:lnTo>
                  <a:lnTo>
                    <a:pt x="0" y="76"/>
                  </a:lnTo>
                  <a:lnTo>
                    <a:pt x="0" y="76"/>
                  </a:lnTo>
                  <a:lnTo>
                    <a:pt x="2" y="58"/>
                  </a:lnTo>
                  <a:lnTo>
                    <a:pt x="6" y="42"/>
                  </a:lnTo>
                  <a:lnTo>
                    <a:pt x="12" y="30"/>
                  </a:lnTo>
                  <a:lnTo>
                    <a:pt x="22" y="18"/>
                  </a:lnTo>
                  <a:lnTo>
                    <a:pt x="34" y="10"/>
                  </a:lnTo>
                  <a:lnTo>
                    <a:pt x="48" y="4"/>
                  </a:lnTo>
                  <a:lnTo>
                    <a:pt x="64" y="2"/>
                  </a:lnTo>
                  <a:lnTo>
                    <a:pt x="82" y="0"/>
                  </a:lnTo>
                  <a:lnTo>
                    <a:pt x="82" y="0"/>
                  </a:lnTo>
                  <a:lnTo>
                    <a:pt x="102" y="2"/>
                  </a:lnTo>
                  <a:lnTo>
                    <a:pt x="120" y="6"/>
                  </a:lnTo>
                  <a:lnTo>
                    <a:pt x="134" y="14"/>
                  </a:lnTo>
                  <a:lnTo>
                    <a:pt x="144" y="22"/>
                  </a:lnTo>
                  <a:lnTo>
                    <a:pt x="154" y="34"/>
                  </a:lnTo>
                  <a:lnTo>
                    <a:pt x="158" y="46"/>
                  </a:lnTo>
                  <a:lnTo>
                    <a:pt x="162" y="60"/>
                  </a:lnTo>
                  <a:lnTo>
                    <a:pt x="164" y="76"/>
                  </a:lnTo>
                  <a:lnTo>
                    <a:pt x="164" y="92"/>
                  </a:lnTo>
                  <a:lnTo>
                    <a:pt x="100" y="92"/>
                  </a:lnTo>
                  <a:lnTo>
                    <a:pt x="100" y="70"/>
                  </a:lnTo>
                  <a:lnTo>
                    <a:pt x="100" y="70"/>
                  </a:lnTo>
                  <a:lnTo>
                    <a:pt x="98" y="60"/>
                  </a:lnTo>
                  <a:lnTo>
                    <a:pt x="96" y="54"/>
                  </a:lnTo>
                  <a:lnTo>
                    <a:pt x="90" y="50"/>
                  </a:lnTo>
                  <a:lnTo>
                    <a:pt x="82" y="48"/>
                  </a:lnTo>
                  <a:lnTo>
                    <a:pt x="82" y="48"/>
                  </a:lnTo>
                  <a:lnTo>
                    <a:pt x="72" y="50"/>
                  </a:lnTo>
                  <a:lnTo>
                    <a:pt x="68" y="54"/>
                  </a:lnTo>
                  <a:lnTo>
                    <a:pt x="64" y="62"/>
                  </a:lnTo>
                  <a:lnTo>
                    <a:pt x="64" y="70"/>
                  </a:lnTo>
                  <a:lnTo>
                    <a:pt x="64" y="19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78"/>
            <p:cNvSpPr>
              <a:spLocks noEditPoints="1"/>
            </p:cNvSpPr>
            <p:nvPr/>
          </p:nvSpPr>
          <p:spPr bwMode="auto">
            <a:xfrm>
              <a:off x="3990975" y="4098925"/>
              <a:ext cx="222250" cy="317500"/>
            </a:xfrm>
            <a:custGeom>
              <a:avLst/>
              <a:gdLst/>
              <a:ahLst/>
              <a:cxnLst>
                <a:cxn ang="0">
                  <a:pos x="140" y="136"/>
                </a:cxn>
                <a:cxn ang="0">
                  <a:pos x="138" y="150"/>
                </a:cxn>
                <a:cxn ang="0">
                  <a:pos x="130" y="174"/>
                </a:cxn>
                <a:cxn ang="0">
                  <a:pos x="112" y="190"/>
                </a:cxn>
                <a:cxn ang="0">
                  <a:pos x="88" y="198"/>
                </a:cxn>
                <a:cxn ang="0">
                  <a:pos x="70" y="200"/>
                </a:cxn>
                <a:cxn ang="0">
                  <a:pos x="42" y="196"/>
                </a:cxn>
                <a:cxn ang="0">
                  <a:pos x="20" y="184"/>
                </a:cxn>
                <a:cxn ang="0">
                  <a:pos x="6" y="164"/>
                </a:cxn>
                <a:cxn ang="0">
                  <a:pos x="0" y="136"/>
                </a:cxn>
                <a:cxn ang="0">
                  <a:pos x="0" y="66"/>
                </a:cxn>
                <a:cxn ang="0">
                  <a:pos x="6" y="38"/>
                </a:cxn>
                <a:cxn ang="0">
                  <a:pos x="20" y="18"/>
                </a:cxn>
                <a:cxn ang="0">
                  <a:pos x="42" y="4"/>
                </a:cxn>
                <a:cxn ang="0">
                  <a:pos x="70" y="0"/>
                </a:cxn>
                <a:cxn ang="0">
                  <a:pos x="88" y="2"/>
                </a:cxn>
                <a:cxn ang="0">
                  <a:pos x="114" y="12"/>
                </a:cxn>
                <a:cxn ang="0">
                  <a:pos x="130" y="28"/>
                </a:cxn>
                <a:cxn ang="0">
                  <a:pos x="140" y="52"/>
                </a:cxn>
                <a:cxn ang="0">
                  <a:pos x="140" y="114"/>
                </a:cxn>
                <a:cxn ang="0">
                  <a:pos x="58" y="146"/>
                </a:cxn>
                <a:cxn ang="0">
                  <a:pos x="58" y="152"/>
                </a:cxn>
                <a:cxn ang="0">
                  <a:pos x="66" y="158"/>
                </a:cxn>
                <a:cxn ang="0">
                  <a:pos x="70" y="160"/>
                </a:cxn>
                <a:cxn ang="0">
                  <a:pos x="80" y="156"/>
                </a:cxn>
                <a:cxn ang="0">
                  <a:pos x="84" y="146"/>
                </a:cxn>
                <a:cxn ang="0">
                  <a:pos x="140" y="130"/>
                </a:cxn>
                <a:cxn ang="0">
                  <a:pos x="84" y="54"/>
                </a:cxn>
                <a:cxn ang="0">
                  <a:pos x="82" y="48"/>
                </a:cxn>
                <a:cxn ang="0">
                  <a:pos x="76" y="42"/>
                </a:cxn>
                <a:cxn ang="0">
                  <a:pos x="70" y="42"/>
                </a:cxn>
                <a:cxn ang="0">
                  <a:pos x="62" y="44"/>
                </a:cxn>
                <a:cxn ang="0">
                  <a:pos x="58" y="54"/>
                </a:cxn>
                <a:cxn ang="0">
                  <a:pos x="58" y="76"/>
                </a:cxn>
              </a:cxnLst>
              <a:rect l="0" t="0" r="r" b="b"/>
              <a:pathLst>
                <a:path w="140" h="200">
                  <a:moveTo>
                    <a:pt x="140" y="130"/>
                  </a:moveTo>
                  <a:lnTo>
                    <a:pt x="140" y="136"/>
                  </a:lnTo>
                  <a:lnTo>
                    <a:pt x="140" y="136"/>
                  </a:lnTo>
                  <a:lnTo>
                    <a:pt x="138" y="150"/>
                  </a:lnTo>
                  <a:lnTo>
                    <a:pt x="136" y="162"/>
                  </a:lnTo>
                  <a:lnTo>
                    <a:pt x="130" y="174"/>
                  </a:lnTo>
                  <a:lnTo>
                    <a:pt x="122" y="182"/>
                  </a:lnTo>
                  <a:lnTo>
                    <a:pt x="112" y="190"/>
                  </a:lnTo>
                  <a:lnTo>
                    <a:pt x="102" y="196"/>
                  </a:lnTo>
                  <a:lnTo>
                    <a:pt x="88" y="198"/>
                  </a:lnTo>
                  <a:lnTo>
                    <a:pt x="70" y="200"/>
                  </a:lnTo>
                  <a:lnTo>
                    <a:pt x="70" y="200"/>
                  </a:lnTo>
                  <a:lnTo>
                    <a:pt x="56" y="200"/>
                  </a:lnTo>
                  <a:lnTo>
                    <a:pt x="42" y="196"/>
                  </a:lnTo>
                  <a:lnTo>
                    <a:pt x="30" y="192"/>
                  </a:lnTo>
                  <a:lnTo>
                    <a:pt x="20" y="184"/>
                  </a:lnTo>
                  <a:lnTo>
                    <a:pt x="12" y="174"/>
                  </a:lnTo>
                  <a:lnTo>
                    <a:pt x="6" y="164"/>
                  </a:lnTo>
                  <a:lnTo>
                    <a:pt x="2" y="150"/>
                  </a:lnTo>
                  <a:lnTo>
                    <a:pt x="0" y="136"/>
                  </a:lnTo>
                  <a:lnTo>
                    <a:pt x="0" y="66"/>
                  </a:lnTo>
                  <a:lnTo>
                    <a:pt x="0" y="66"/>
                  </a:lnTo>
                  <a:lnTo>
                    <a:pt x="2" y="50"/>
                  </a:lnTo>
                  <a:lnTo>
                    <a:pt x="6" y="38"/>
                  </a:lnTo>
                  <a:lnTo>
                    <a:pt x="12" y="26"/>
                  </a:lnTo>
                  <a:lnTo>
                    <a:pt x="20" y="18"/>
                  </a:lnTo>
                  <a:lnTo>
                    <a:pt x="30" y="10"/>
                  </a:lnTo>
                  <a:lnTo>
                    <a:pt x="42" y="4"/>
                  </a:lnTo>
                  <a:lnTo>
                    <a:pt x="56" y="2"/>
                  </a:lnTo>
                  <a:lnTo>
                    <a:pt x="70" y="0"/>
                  </a:lnTo>
                  <a:lnTo>
                    <a:pt x="70" y="0"/>
                  </a:lnTo>
                  <a:lnTo>
                    <a:pt x="88" y="2"/>
                  </a:lnTo>
                  <a:lnTo>
                    <a:pt x="102" y="6"/>
                  </a:lnTo>
                  <a:lnTo>
                    <a:pt x="114" y="12"/>
                  </a:lnTo>
                  <a:lnTo>
                    <a:pt x="124" y="18"/>
                  </a:lnTo>
                  <a:lnTo>
                    <a:pt x="130" y="28"/>
                  </a:lnTo>
                  <a:lnTo>
                    <a:pt x="136" y="38"/>
                  </a:lnTo>
                  <a:lnTo>
                    <a:pt x="140" y="52"/>
                  </a:lnTo>
                  <a:lnTo>
                    <a:pt x="140" y="66"/>
                  </a:lnTo>
                  <a:lnTo>
                    <a:pt x="140" y="114"/>
                  </a:lnTo>
                  <a:lnTo>
                    <a:pt x="58" y="114"/>
                  </a:lnTo>
                  <a:lnTo>
                    <a:pt x="58" y="146"/>
                  </a:lnTo>
                  <a:lnTo>
                    <a:pt x="58" y="146"/>
                  </a:lnTo>
                  <a:lnTo>
                    <a:pt x="58" y="152"/>
                  </a:lnTo>
                  <a:lnTo>
                    <a:pt x="62" y="156"/>
                  </a:lnTo>
                  <a:lnTo>
                    <a:pt x="66" y="158"/>
                  </a:lnTo>
                  <a:lnTo>
                    <a:pt x="70" y="160"/>
                  </a:lnTo>
                  <a:lnTo>
                    <a:pt x="70" y="160"/>
                  </a:lnTo>
                  <a:lnTo>
                    <a:pt x="76" y="158"/>
                  </a:lnTo>
                  <a:lnTo>
                    <a:pt x="80" y="156"/>
                  </a:lnTo>
                  <a:lnTo>
                    <a:pt x="82" y="152"/>
                  </a:lnTo>
                  <a:lnTo>
                    <a:pt x="84" y="146"/>
                  </a:lnTo>
                  <a:lnTo>
                    <a:pt x="84" y="130"/>
                  </a:lnTo>
                  <a:lnTo>
                    <a:pt x="140" y="130"/>
                  </a:lnTo>
                  <a:close/>
                  <a:moveTo>
                    <a:pt x="84" y="76"/>
                  </a:moveTo>
                  <a:lnTo>
                    <a:pt x="84" y="54"/>
                  </a:lnTo>
                  <a:lnTo>
                    <a:pt x="84" y="54"/>
                  </a:lnTo>
                  <a:lnTo>
                    <a:pt x="82" y="48"/>
                  </a:lnTo>
                  <a:lnTo>
                    <a:pt x="80" y="44"/>
                  </a:lnTo>
                  <a:lnTo>
                    <a:pt x="76" y="42"/>
                  </a:lnTo>
                  <a:lnTo>
                    <a:pt x="70" y="42"/>
                  </a:lnTo>
                  <a:lnTo>
                    <a:pt x="70" y="42"/>
                  </a:lnTo>
                  <a:lnTo>
                    <a:pt x="66" y="42"/>
                  </a:lnTo>
                  <a:lnTo>
                    <a:pt x="62" y="44"/>
                  </a:lnTo>
                  <a:lnTo>
                    <a:pt x="58" y="50"/>
                  </a:lnTo>
                  <a:lnTo>
                    <a:pt x="58" y="54"/>
                  </a:lnTo>
                  <a:lnTo>
                    <a:pt x="58" y="54"/>
                  </a:lnTo>
                  <a:lnTo>
                    <a:pt x="58" y="76"/>
                  </a:lnTo>
                  <a:lnTo>
                    <a:pt x="84" y="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79"/>
            <p:cNvSpPr>
              <a:spLocks/>
            </p:cNvSpPr>
            <p:nvPr/>
          </p:nvSpPr>
          <p:spPr bwMode="auto">
            <a:xfrm>
              <a:off x="4267200" y="4098925"/>
              <a:ext cx="234950" cy="307975"/>
            </a:xfrm>
            <a:custGeom>
              <a:avLst/>
              <a:gdLst/>
              <a:ahLst/>
              <a:cxnLst>
                <a:cxn ang="0">
                  <a:pos x="54" y="6"/>
                </a:cxn>
                <a:cxn ang="0">
                  <a:pos x="54" y="24"/>
                </a:cxn>
                <a:cxn ang="0">
                  <a:pos x="56" y="24"/>
                </a:cxn>
                <a:cxn ang="0">
                  <a:pos x="56" y="24"/>
                </a:cxn>
                <a:cxn ang="0">
                  <a:pos x="62" y="16"/>
                </a:cxn>
                <a:cxn ang="0">
                  <a:pos x="70" y="10"/>
                </a:cxn>
                <a:cxn ang="0">
                  <a:pos x="84" y="4"/>
                </a:cxn>
                <a:cxn ang="0">
                  <a:pos x="92" y="2"/>
                </a:cxn>
                <a:cxn ang="0">
                  <a:pos x="100" y="0"/>
                </a:cxn>
                <a:cxn ang="0">
                  <a:pos x="100" y="0"/>
                </a:cxn>
                <a:cxn ang="0">
                  <a:pos x="112" y="2"/>
                </a:cxn>
                <a:cxn ang="0">
                  <a:pos x="120" y="4"/>
                </a:cxn>
                <a:cxn ang="0">
                  <a:pos x="128" y="10"/>
                </a:cxn>
                <a:cxn ang="0">
                  <a:pos x="136" y="16"/>
                </a:cxn>
                <a:cxn ang="0">
                  <a:pos x="140" y="22"/>
                </a:cxn>
                <a:cxn ang="0">
                  <a:pos x="144" y="32"/>
                </a:cxn>
                <a:cxn ang="0">
                  <a:pos x="146" y="40"/>
                </a:cxn>
                <a:cxn ang="0">
                  <a:pos x="148" y="50"/>
                </a:cxn>
                <a:cxn ang="0">
                  <a:pos x="148" y="50"/>
                </a:cxn>
                <a:cxn ang="0">
                  <a:pos x="148" y="194"/>
                </a:cxn>
                <a:cxn ang="0">
                  <a:pos x="86" y="194"/>
                </a:cxn>
                <a:cxn ang="0">
                  <a:pos x="86" y="194"/>
                </a:cxn>
                <a:cxn ang="0">
                  <a:pos x="86" y="64"/>
                </a:cxn>
                <a:cxn ang="0">
                  <a:pos x="86" y="64"/>
                </a:cxn>
                <a:cxn ang="0">
                  <a:pos x="86" y="56"/>
                </a:cxn>
                <a:cxn ang="0">
                  <a:pos x="84" y="52"/>
                </a:cxn>
                <a:cxn ang="0">
                  <a:pos x="78" y="50"/>
                </a:cxn>
                <a:cxn ang="0">
                  <a:pos x="74" y="48"/>
                </a:cxn>
                <a:cxn ang="0">
                  <a:pos x="74" y="48"/>
                </a:cxn>
                <a:cxn ang="0">
                  <a:pos x="70" y="50"/>
                </a:cxn>
                <a:cxn ang="0">
                  <a:pos x="66" y="52"/>
                </a:cxn>
                <a:cxn ang="0">
                  <a:pos x="62" y="56"/>
                </a:cxn>
                <a:cxn ang="0">
                  <a:pos x="60" y="62"/>
                </a:cxn>
                <a:cxn ang="0">
                  <a:pos x="60" y="194"/>
                </a:cxn>
                <a:cxn ang="0">
                  <a:pos x="0" y="194"/>
                </a:cxn>
                <a:cxn ang="0">
                  <a:pos x="0" y="6"/>
                </a:cxn>
                <a:cxn ang="0">
                  <a:pos x="54" y="6"/>
                </a:cxn>
              </a:cxnLst>
              <a:rect l="0" t="0" r="r" b="b"/>
              <a:pathLst>
                <a:path w="148" h="194">
                  <a:moveTo>
                    <a:pt x="54" y="6"/>
                  </a:moveTo>
                  <a:lnTo>
                    <a:pt x="54" y="24"/>
                  </a:lnTo>
                  <a:lnTo>
                    <a:pt x="56" y="24"/>
                  </a:lnTo>
                  <a:lnTo>
                    <a:pt x="56" y="24"/>
                  </a:lnTo>
                  <a:lnTo>
                    <a:pt x="62" y="16"/>
                  </a:lnTo>
                  <a:lnTo>
                    <a:pt x="70" y="10"/>
                  </a:lnTo>
                  <a:lnTo>
                    <a:pt x="84" y="4"/>
                  </a:lnTo>
                  <a:lnTo>
                    <a:pt x="92" y="2"/>
                  </a:lnTo>
                  <a:lnTo>
                    <a:pt x="100" y="0"/>
                  </a:lnTo>
                  <a:lnTo>
                    <a:pt x="100" y="0"/>
                  </a:lnTo>
                  <a:lnTo>
                    <a:pt x="112" y="2"/>
                  </a:lnTo>
                  <a:lnTo>
                    <a:pt x="120" y="4"/>
                  </a:lnTo>
                  <a:lnTo>
                    <a:pt x="128" y="10"/>
                  </a:lnTo>
                  <a:lnTo>
                    <a:pt x="136" y="16"/>
                  </a:lnTo>
                  <a:lnTo>
                    <a:pt x="140" y="22"/>
                  </a:lnTo>
                  <a:lnTo>
                    <a:pt x="144" y="32"/>
                  </a:lnTo>
                  <a:lnTo>
                    <a:pt x="146" y="40"/>
                  </a:lnTo>
                  <a:lnTo>
                    <a:pt x="148" y="50"/>
                  </a:lnTo>
                  <a:lnTo>
                    <a:pt x="148" y="50"/>
                  </a:lnTo>
                  <a:lnTo>
                    <a:pt x="148" y="194"/>
                  </a:lnTo>
                  <a:lnTo>
                    <a:pt x="86" y="194"/>
                  </a:lnTo>
                  <a:lnTo>
                    <a:pt x="86" y="194"/>
                  </a:lnTo>
                  <a:lnTo>
                    <a:pt x="86" y="64"/>
                  </a:lnTo>
                  <a:lnTo>
                    <a:pt x="86" y="64"/>
                  </a:lnTo>
                  <a:lnTo>
                    <a:pt x="86" y="56"/>
                  </a:lnTo>
                  <a:lnTo>
                    <a:pt x="84" y="52"/>
                  </a:lnTo>
                  <a:lnTo>
                    <a:pt x="78" y="50"/>
                  </a:lnTo>
                  <a:lnTo>
                    <a:pt x="74" y="48"/>
                  </a:lnTo>
                  <a:lnTo>
                    <a:pt x="74" y="48"/>
                  </a:lnTo>
                  <a:lnTo>
                    <a:pt x="70" y="50"/>
                  </a:lnTo>
                  <a:lnTo>
                    <a:pt x="66" y="52"/>
                  </a:lnTo>
                  <a:lnTo>
                    <a:pt x="62" y="56"/>
                  </a:lnTo>
                  <a:lnTo>
                    <a:pt x="60" y="62"/>
                  </a:lnTo>
                  <a:lnTo>
                    <a:pt x="60" y="194"/>
                  </a:lnTo>
                  <a:lnTo>
                    <a:pt x="0" y="194"/>
                  </a:lnTo>
                  <a:lnTo>
                    <a:pt x="0" y="6"/>
                  </a:lnTo>
                  <a:lnTo>
                    <a:pt x="54" y="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80"/>
            <p:cNvSpPr>
              <a:spLocks/>
            </p:cNvSpPr>
            <p:nvPr/>
          </p:nvSpPr>
          <p:spPr bwMode="auto">
            <a:xfrm>
              <a:off x="4543425" y="4019550"/>
              <a:ext cx="165100" cy="390525"/>
            </a:xfrm>
            <a:custGeom>
              <a:avLst/>
              <a:gdLst/>
              <a:ahLst/>
              <a:cxnLst>
                <a:cxn ang="0">
                  <a:pos x="0" y="94"/>
                </a:cxn>
                <a:cxn ang="0">
                  <a:pos x="0" y="56"/>
                </a:cxn>
                <a:cxn ang="0">
                  <a:pos x="18" y="56"/>
                </a:cxn>
                <a:cxn ang="0">
                  <a:pos x="18" y="0"/>
                </a:cxn>
                <a:cxn ang="0">
                  <a:pos x="78" y="0"/>
                </a:cxn>
                <a:cxn ang="0">
                  <a:pos x="78" y="56"/>
                </a:cxn>
                <a:cxn ang="0">
                  <a:pos x="104" y="56"/>
                </a:cxn>
                <a:cxn ang="0">
                  <a:pos x="104" y="94"/>
                </a:cxn>
                <a:cxn ang="0">
                  <a:pos x="78" y="94"/>
                </a:cxn>
                <a:cxn ang="0">
                  <a:pos x="78" y="190"/>
                </a:cxn>
                <a:cxn ang="0">
                  <a:pos x="78" y="190"/>
                </a:cxn>
                <a:cxn ang="0">
                  <a:pos x="80" y="198"/>
                </a:cxn>
                <a:cxn ang="0">
                  <a:pos x="84" y="202"/>
                </a:cxn>
                <a:cxn ang="0">
                  <a:pos x="88" y="206"/>
                </a:cxn>
                <a:cxn ang="0">
                  <a:pos x="96" y="206"/>
                </a:cxn>
                <a:cxn ang="0">
                  <a:pos x="96" y="206"/>
                </a:cxn>
                <a:cxn ang="0">
                  <a:pos x="104" y="206"/>
                </a:cxn>
                <a:cxn ang="0">
                  <a:pos x="104" y="246"/>
                </a:cxn>
                <a:cxn ang="0">
                  <a:pos x="104" y="246"/>
                </a:cxn>
                <a:cxn ang="0">
                  <a:pos x="70" y="246"/>
                </a:cxn>
                <a:cxn ang="0">
                  <a:pos x="70" y="246"/>
                </a:cxn>
                <a:cxn ang="0">
                  <a:pos x="58" y="244"/>
                </a:cxn>
                <a:cxn ang="0">
                  <a:pos x="48" y="242"/>
                </a:cxn>
                <a:cxn ang="0">
                  <a:pos x="38" y="238"/>
                </a:cxn>
                <a:cxn ang="0">
                  <a:pos x="32" y="232"/>
                </a:cxn>
                <a:cxn ang="0">
                  <a:pos x="26" y="226"/>
                </a:cxn>
                <a:cxn ang="0">
                  <a:pos x="20" y="218"/>
                </a:cxn>
                <a:cxn ang="0">
                  <a:pos x="18" y="208"/>
                </a:cxn>
                <a:cxn ang="0">
                  <a:pos x="18" y="198"/>
                </a:cxn>
                <a:cxn ang="0">
                  <a:pos x="18" y="94"/>
                </a:cxn>
                <a:cxn ang="0">
                  <a:pos x="0" y="94"/>
                </a:cxn>
              </a:cxnLst>
              <a:rect l="0" t="0" r="r" b="b"/>
              <a:pathLst>
                <a:path w="104" h="246">
                  <a:moveTo>
                    <a:pt x="0" y="94"/>
                  </a:moveTo>
                  <a:lnTo>
                    <a:pt x="0" y="56"/>
                  </a:lnTo>
                  <a:lnTo>
                    <a:pt x="18" y="56"/>
                  </a:lnTo>
                  <a:lnTo>
                    <a:pt x="18" y="0"/>
                  </a:lnTo>
                  <a:lnTo>
                    <a:pt x="78" y="0"/>
                  </a:lnTo>
                  <a:lnTo>
                    <a:pt x="78" y="56"/>
                  </a:lnTo>
                  <a:lnTo>
                    <a:pt x="104" y="56"/>
                  </a:lnTo>
                  <a:lnTo>
                    <a:pt x="104" y="94"/>
                  </a:lnTo>
                  <a:lnTo>
                    <a:pt x="78" y="94"/>
                  </a:lnTo>
                  <a:lnTo>
                    <a:pt x="78" y="190"/>
                  </a:lnTo>
                  <a:lnTo>
                    <a:pt x="78" y="190"/>
                  </a:lnTo>
                  <a:lnTo>
                    <a:pt x="80" y="198"/>
                  </a:lnTo>
                  <a:lnTo>
                    <a:pt x="84" y="202"/>
                  </a:lnTo>
                  <a:lnTo>
                    <a:pt x="88" y="206"/>
                  </a:lnTo>
                  <a:lnTo>
                    <a:pt x="96" y="206"/>
                  </a:lnTo>
                  <a:lnTo>
                    <a:pt x="96" y="206"/>
                  </a:lnTo>
                  <a:lnTo>
                    <a:pt x="104" y="206"/>
                  </a:lnTo>
                  <a:lnTo>
                    <a:pt x="104" y="246"/>
                  </a:lnTo>
                  <a:lnTo>
                    <a:pt x="104" y="246"/>
                  </a:lnTo>
                  <a:lnTo>
                    <a:pt x="70" y="246"/>
                  </a:lnTo>
                  <a:lnTo>
                    <a:pt x="70" y="246"/>
                  </a:lnTo>
                  <a:lnTo>
                    <a:pt x="58" y="244"/>
                  </a:lnTo>
                  <a:lnTo>
                    <a:pt x="48" y="242"/>
                  </a:lnTo>
                  <a:lnTo>
                    <a:pt x="38" y="238"/>
                  </a:lnTo>
                  <a:lnTo>
                    <a:pt x="32" y="232"/>
                  </a:lnTo>
                  <a:lnTo>
                    <a:pt x="26" y="226"/>
                  </a:lnTo>
                  <a:lnTo>
                    <a:pt x="20" y="218"/>
                  </a:lnTo>
                  <a:lnTo>
                    <a:pt x="18" y="208"/>
                  </a:lnTo>
                  <a:lnTo>
                    <a:pt x="18" y="198"/>
                  </a:lnTo>
                  <a:lnTo>
                    <a:pt x="18" y="94"/>
                  </a:lnTo>
                  <a:lnTo>
                    <a:pt x="0" y="9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81"/>
            <p:cNvSpPr>
              <a:spLocks noEditPoints="1"/>
            </p:cNvSpPr>
            <p:nvPr/>
          </p:nvSpPr>
          <p:spPr bwMode="auto">
            <a:xfrm>
              <a:off x="4740275" y="4098925"/>
              <a:ext cx="219075" cy="317500"/>
            </a:xfrm>
            <a:custGeom>
              <a:avLst/>
              <a:gdLst/>
              <a:ahLst/>
              <a:cxnLst>
                <a:cxn ang="0">
                  <a:pos x="138" y="136"/>
                </a:cxn>
                <a:cxn ang="0">
                  <a:pos x="136" y="150"/>
                </a:cxn>
                <a:cxn ang="0">
                  <a:pos x="128" y="174"/>
                </a:cxn>
                <a:cxn ang="0">
                  <a:pos x="112" y="190"/>
                </a:cxn>
                <a:cxn ang="0">
                  <a:pos x="86" y="198"/>
                </a:cxn>
                <a:cxn ang="0">
                  <a:pos x="70" y="200"/>
                </a:cxn>
                <a:cxn ang="0">
                  <a:pos x="40" y="196"/>
                </a:cxn>
                <a:cxn ang="0">
                  <a:pos x="18" y="184"/>
                </a:cxn>
                <a:cxn ang="0">
                  <a:pos x="4" y="164"/>
                </a:cxn>
                <a:cxn ang="0">
                  <a:pos x="0" y="136"/>
                </a:cxn>
                <a:cxn ang="0">
                  <a:pos x="0" y="66"/>
                </a:cxn>
                <a:cxn ang="0">
                  <a:pos x="4" y="38"/>
                </a:cxn>
                <a:cxn ang="0">
                  <a:pos x="18" y="18"/>
                </a:cxn>
                <a:cxn ang="0">
                  <a:pos x="40" y="4"/>
                </a:cxn>
                <a:cxn ang="0">
                  <a:pos x="70" y="0"/>
                </a:cxn>
                <a:cxn ang="0">
                  <a:pos x="86" y="2"/>
                </a:cxn>
                <a:cxn ang="0">
                  <a:pos x="112" y="12"/>
                </a:cxn>
                <a:cxn ang="0">
                  <a:pos x="130" y="28"/>
                </a:cxn>
                <a:cxn ang="0">
                  <a:pos x="138" y="52"/>
                </a:cxn>
                <a:cxn ang="0">
                  <a:pos x="138" y="114"/>
                </a:cxn>
                <a:cxn ang="0">
                  <a:pos x="56" y="146"/>
                </a:cxn>
                <a:cxn ang="0">
                  <a:pos x="56" y="152"/>
                </a:cxn>
                <a:cxn ang="0">
                  <a:pos x="64" y="158"/>
                </a:cxn>
                <a:cxn ang="0">
                  <a:pos x="70" y="160"/>
                </a:cxn>
                <a:cxn ang="0">
                  <a:pos x="78" y="156"/>
                </a:cxn>
                <a:cxn ang="0">
                  <a:pos x="82" y="146"/>
                </a:cxn>
                <a:cxn ang="0">
                  <a:pos x="138" y="130"/>
                </a:cxn>
                <a:cxn ang="0">
                  <a:pos x="82" y="54"/>
                </a:cxn>
                <a:cxn ang="0">
                  <a:pos x="82" y="48"/>
                </a:cxn>
                <a:cxn ang="0">
                  <a:pos x="74" y="42"/>
                </a:cxn>
                <a:cxn ang="0">
                  <a:pos x="70" y="42"/>
                </a:cxn>
                <a:cxn ang="0">
                  <a:pos x="60" y="44"/>
                </a:cxn>
                <a:cxn ang="0">
                  <a:pos x="56" y="54"/>
                </a:cxn>
                <a:cxn ang="0">
                  <a:pos x="56" y="76"/>
                </a:cxn>
              </a:cxnLst>
              <a:rect l="0" t="0" r="r" b="b"/>
              <a:pathLst>
                <a:path w="138" h="200">
                  <a:moveTo>
                    <a:pt x="138" y="130"/>
                  </a:moveTo>
                  <a:lnTo>
                    <a:pt x="138" y="136"/>
                  </a:lnTo>
                  <a:lnTo>
                    <a:pt x="138" y="136"/>
                  </a:lnTo>
                  <a:lnTo>
                    <a:pt x="136" y="150"/>
                  </a:lnTo>
                  <a:lnTo>
                    <a:pt x="134" y="162"/>
                  </a:lnTo>
                  <a:lnTo>
                    <a:pt x="128" y="174"/>
                  </a:lnTo>
                  <a:lnTo>
                    <a:pt x="122" y="182"/>
                  </a:lnTo>
                  <a:lnTo>
                    <a:pt x="112" y="190"/>
                  </a:lnTo>
                  <a:lnTo>
                    <a:pt x="100" y="196"/>
                  </a:lnTo>
                  <a:lnTo>
                    <a:pt x="86" y="198"/>
                  </a:lnTo>
                  <a:lnTo>
                    <a:pt x="70" y="200"/>
                  </a:lnTo>
                  <a:lnTo>
                    <a:pt x="70" y="200"/>
                  </a:lnTo>
                  <a:lnTo>
                    <a:pt x="54" y="200"/>
                  </a:lnTo>
                  <a:lnTo>
                    <a:pt x="40" y="196"/>
                  </a:lnTo>
                  <a:lnTo>
                    <a:pt x="28" y="192"/>
                  </a:lnTo>
                  <a:lnTo>
                    <a:pt x="18" y="184"/>
                  </a:lnTo>
                  <a:lnTo>
                    <a:pt x="10" y="174"/>
                  </a:lnTo>
                  <a:lnTo>
                    <a:pt x="4" y="164"/>
                  </a:lnTo>
                  <a:lnTo>
                    <a:pt x="0" y="150"/>
                  </a:lnTo>
                  <a:lnTo>
                    <a:pt x="0" y="136"/>
                  </a:lnTo>
                  <a:lnTo>
                    <a:pt x="0" y="66"/>
                  </a:lnTo>
                  <a:lnTo>
                    <a:pt x="0" y="66"/>
                  </a:lnTo>
                  <a:lnTo>
                    <a:pt x="0" y="50"/>
                  </a:lnTo>
                  <a:lnTo>
                    <a:pt x="4" y="38"/>
                  </a:lnTo>
                  <a:lnTo>
                    <a:pt x="10" y="26"/>
                  </a:lnTo>
                  <a:lnTo>
                    <a:pt x="18" y="18"/>
                  </a:lnTo>
                  <a:lnTo>
                    <a:pt x="28" y="10"/>
                  </a:lnTo>
                  <a:lnTo>
                    <a:pt x="40" y="4"/>
                  </a:lnTo>
                  <a:lnTo>
                    <a:pt x="54" y="2"/>
                  </a:lnTo>
                  <a:lnTo>
                    <a:pt x="70" y="0"/>
                  </a:lnTo>
                  <a:lnTo>
                    <a:pt x="70" y="0"/>
                  </a:lnTo>
                  <a:lnTo>
                    <a:pt x="86" y="2"/>
                  </a:lnTo>
                  <a:lnTo>
                    <a:pt x="100" y="6"/>
                  </a:lnTo>
                  <a:lnTo>
                    <a:pt x="112" y="12"/>
                  </a:lnTo>
                  <a:lnTo>
                    <a:pt x="122" y="18"/>
                  </a:lnTo>
                  <a:lnTo>
                    <a:pt x="130" y="28"/>
                  </a:lnTo>
                  <a:lnTo>
                    <a:pt x="134" y="38"/>
                  </a:lnTo>
                  <a:lnTo>
                    <a:pt x="138" y="52"/>
                  </a:lnTo>
                  <a:lnTo>
                    <a:pt x="138" y="66"/>
                  </a:lnTo>
                  <a:lnTo>
                    <a:pt x="138" y="114"/>
                  </a:lnTo>
                  <a:lnTo>
                    <a:pt x="56" y="114"/>
                  </a:lnTo>
                  <a:lnTo>
                    <a:pt x="56" y="146"/>
                  </a:lnTo>
                  <a:lnTo>
                    <a:pt x="56" y="146"/>
                  </a:lnTo>
                  <a:lnTo>
                    <a:pt x="56" y="152"/>
                  </a:lnTo>
                  <a:lnTo>
                    <a:pt x="60" y="156"/>
                  </a:lnTo>
                  <a:lnTo>
                    <a:pt x="64" y="158"/>
                  </a:lnTo>
                  <a:lnTo>
                    <a:pt x="70" y="160"/>
                  </a:lnTo>
                  <a:lnTo>
                    <a:pt x="70" y="160"/>
                  </a:lnTo>
                  <a:lnTo>
                    <a:pt x="74" y="158"/>
                  </a:lnTo>
                  <a:lnTo>
                    <a:pt x="78" y="156"/>
                  </a:lnTo>
                  <a:lnTo>
                    <a:pt x="82" y="152"/>
                  </a:lnTo>
                  <a:lnTo>
                    <a:pt x="82" y="146"/>
                  </a:lnTo>
                  <a:lnTo>
                    <a:pt x="82" y="130"/>
                  </a:lnTo>
                  <a:lnTo>
                    <a:pt x="138" y="130"/>
                  </a:lnTo>
                  <a:close/>
                  <a:moveTo>
                    <a:pt x="82" y="76"/>
                  </a:moveTo>
                  <a:lnTo>
                    <a:pt x="82" y="54"/>
                  </a:lnTo>
                  <a:lnTo>
                    <a:pt x="82" y="54"/>
                  </a:lnTo>
                  <a:lnTo>
                    <a:pt x="82" y="48"/>
                  </a:lnTo>
                  <a:lnTo>
                    <a:pt x="78" y="44"/>
                  </a:lnTo>
                  <a:lnTo>
                    <a:pt x="74" y="42"/>
                  </a:lnTo>
                  <a:lnTo>
                    <a:pt x="70" y="42"/>
                  </a:lnTo>
                  <a:lnTo>
                    <a:pt x="70" y="42"/>
                  </a:lnTo>
                  <a:lnTo>
                    <a:pt x="64" y="42"/>
                  </a:lnTo>
                  <a:lnTo>
                    <a:pt x="60" y="44"/>
                  </a:lnTo>
                  <a:lnTo>
                    <a:pt x="56" y="50"/>
                  </a:lnTo>
                  <a:lnTo>
                    <a:pt x="56" y="54"/>
                  </a:lnTo>
                  <a:lnTo>
                    <a:pt x="56" y="54"/>
                  </a:lnTo>
                  <a:lnTo>
                    <a:pt x="56" y="76"/>
                  </a:lnTo>
                  <a:lnTo>
                    <a:pt x="82" y="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82"/>
            <p:cNvSpPr>
              <a:spLocks/>
            </p:cNvSpPr>
            <p:nvPr/>
          </p:nvSpPr>
          <p:spPr bwMode="auto">
            <a:xfrm>
              <a:off x="5006975" y="4102100"/>
              <a:ext cx="155575" cy="304800"/>
            </a:xfrm>
            <a:custGeom>
              <a:avLst/>
              <a:gdLst/>
              <a:ahLst/>
              <a:cxnLst>
                <a:cxn ang="0">
                  <a:pos x="52" y="4"/>
                </a:cxn>
                <a:cxn ang="0">
                  <a:pos x="52" y="30"/>
                </a:cxn>
                <a:cxn ang="0">
                  <a:pos x="54" y="30"/>
                </a:cxn>
                <a:cxn ang="0">
                  <a:pos x="54" y="30"/>
                </a:cxn>
                <a:cxn ang="0">
                  <a:pos x="60" y="18"/>
                </a:cxn>
                <a:cxn ang="0">
                  <a:pos x="72" y="10"/>
                </a:cxn>
                <a:cxn ang="0">
                  <a:pos x="84" y="4"/>
                </a:cxn>
                <a:cxn ang="0">
                  <a:pos x="98" y="0"/>
                </a:cxn>
                <a:cxn ang="0">
                  <a:pos x="98" y="62"/>
                </a:cxn>
                <a:cxn ang="0">
                  <a:pos x="98" y="62"/>
                </a:cxn>
                <a:cxn ang="0">
                  <a:pos x="92" y="62"/>
                </a:cxn>
                <a:cxn ang="0">
                  <a:pos x="92" y="62"/>
                </a:cxn>
                <a:cxn ang="0">
                  <a:pos x="84" y="62"/>
                </a:cxn>
                <a:cxn ang="0">
                  <a:pos x="78" y="64"/>
                </a:cxn>
                <a:cxn ang="0">
                  <a:pos x="72" y="66"/>
                </a:cxn>
                <a:cxn ang="0">
                  <a:pos x="68" y="70"/>
                </a:cxn>
                <a:cxn ang="0">
                  <a:pos x="62" y="78"/>
                </a:cxn>
                <a:cxn ang="0">
                  <a:pos x="60" y="90"/>
                </a:cxn>
                <a:cxn ang="0">
                  <a:pos x="60" y="192"/>
                </a:cxn>
                <a:cxn ang="0">
                  <a:pos x="0" y="192"/>
                </a:cxn>
                <a:cxn ang="0">
                  <a:pos x="0" y="4"/>
                </a:cxn>
                <a:cxn ang="0">
                  <a:pos x="52" y="4"/>
                </a:cxn>
              </a:cxnLst>
              <a:rect l="0" t="0" r="r" b="b"/>
              <a:pathLst>
                <a:path w="98" h="192">
                  <a:moveTo>
                    <a:pt x="52" y="4"/>
                  </a:moveTo>
                  <a:lnTo>
                    <a:pt x="52" y="30"/>
                  </a:lnTo>
                  <a:lnTo>
                    <a:pt x="54" y="30"/>
                  </a:lnTo>
                  <a:lnTo>
                    <a:pt x="54" y="30"/>
                  </a:lnTo>
                  <a:lnTo>
                    <a:pt x="60" y="18"/>
                  </a:lnTo>
                  <a:lnTo>
                    <a:pt x="72" y="10"/>
                  </a:lnTo>
                  <a:lnTo>
                    <a:pt x="84" y="4"/>
                  </a:lnTo>
                  <a:lnTo>
                    <a:pt x="98" y="0"/>
                  </a:lnTo>
                  <a:lnTo>
                    <a:pt x="98" y="62"/>
                  </a:lnTo>
                  <a:lnTo>
                    <a:pt x="98" y="62"/>
                  </a:lnTo>
                  <a:lnTo>
                    <a:pt x="92" y="62"/>
                  </a:lnTo>
                  <a:lnTo>
                    <a:pt x="92" y="62"/>
                  </a:lnTo>
                  <a:lnTo>
                    <a:pt x="84" y="62"/>
                  </a:lnTo>
                  <a:lnTo>
                    <a:pt x="78" y="64"/>
                  </a:lnTo>
                  <a:lnTo>
                    <a:pt x="72" y="66"/>
                  </a:lnTo>
                  <a:lnTo>
                    <a:pt x="68" y="70"/>
                  </a:lnTo>
                  <a:lnTo>
                    <a:pt x="62" y="78"/>
                  </a:lnTo>
                  <a:lnTo>
                    <a:pt x="60" y="90"/>
                  </a:lnTo>
                  <a:lnTo>
                    <a:pt x="60" y="192"/>
                  </a:lnTo>
                  <a:lnTo>
                    <a:pt x="0" y="192"/>
                  </a:lnTo>
                  <a:lnTo>
                    <a:pt x="0" y="4"/>
                  </a:lnTo>
                  <a:lnTo>
                    <a:pt x="52" y="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83"/>
            <p:cNvSpPr>
              <a:spLocks noEditPoints="1"/>
            </p:cNvSpPr>
            <p:nvPr/>
          </p:nvSpPr>
          <p:spPr bwMode="auto">
            <a:xfrm>
              <a:off x="0" y="3429000"/>
              <a:ext cx="1079500" cy="1079500"/>
            </a:xfrm>
            <a:custGeom>
              <a:avLst/>
              <a:gdLst/>
              <a:ahLst/>
              <a:cxnLst>
                <a:cxn ang="0">
                  <a:pos x="668" y="248"/>
                </a:cxn>
                <a:cxn ang="0">
                  <a:pos x="452" y="270"/>
                </a:cxn>
                <a:cxn ang="0">
                  <a:pos x="644" y="188"/>
                </a:cxn>
                <a:cxn ang="0">
                  <a:pos x="596" y="116"/>
                </a:cxn>
                <a:cxn ang="0">
                  <a:pos x="426" y="240"/>
                </a:cxn>
                <a:cxn ang="0">
                  <a:pos x="394" y="220"/>
                </a:cxn>
                <a:cxn ang="0">
                  <a:pos x="528" y="56"/>
                </a:cxn>
                <a:cxn ang="0">
                  <a:pos x="394" y="220"/>
                </a:cxn>
                <a:cxn ang="0">
                  <a:pos x="390" y="218"/>
                </a:cxn>
                <a:cxn ang="0">
                  <a:pos x="414" y="8"/>
                </a:cxn>
                <a:cxn ang="0">
                  <a:pos x="340" y="0"/>
                </a:cxn>
                <a:cxn ang="0">
                  <a:pos x="326" y="210"/>
                </a:cxn>
                <a:cxn ang="0">
                  <a:pos x="358" y="0"/>
                </a:cxn>
                <a:cxn ang="0">
                  <a:pos x="490" y="644"/>
                </a:cxn>
                <a:cxn ang="0">
                  <a:pos x="550" y="606"/>
                </a:cxn>
                <a:cxn ang="0">
                  <a:pos x="570" y="590"/>
                </a:cxn>
                <a:cxn ang="0">
                  <a:pos x="618" y="534"/>
                </a:cxn>
                <a:cxn ang="0">
                  <a:pos x="632" y="514"/>
                </a:cxn>
                <a:cxn ang="0">
                  <a:pos x="664" y="442"/>
                </a:cxn>
                <a:cxn ang="0">
                  <a:pos x="670" y="420"/>
                </a:cxn>
                <a:cxn ang="0">
                  <a:pos x="680" y="340"/>
                </a:cxn>
                <a:cxn ang="0">
                  <a:pos x="468" y="366"/>
                </a:cxn>
                <a:cxn ang="0">
                  <a:pos x="450" y="412"/>
                </a:cxn>
                <a:cxn ang="0">
                  <a:pos x="392" y="460"/>
                </a:cxn>
                <a:cxn ang="0">
                  <a:pos x="340" y="470"/>
                </a:cxn>
                <a:cxn ang="0">
                  <a:pos x="302" y="464"/>
                </a:cxn>
                <a:cxn ang="0">
                  <a:pos x="258" y="440"/>
                </a:cxn>
                <a:cxn ang="0">
                  <a:pos x="226" y="402"/>
                </a:cxn>
                <a:cxn ang="0">
                  <a:pos x="210" y="352"/>
                </a:cxn>
                <a:cxn ang="0">
                  <a:pos x="218" y="292"/>
                </a:cxn>
                <a:cxn ang="0">
                  <a:pos x="278" y="224"/>
                </a:cxn>
                <a:cxn ang="0">
                  <a:pos x="270" y="8"/>
                </a:cxn>
                <a:cxn ang="0">
                  <a:pos x="284" y="208"/>
                </a:cxn>
                <a:cxn ang="0">
                  <a:pos x="152" y="58"/>
                </a:cxn>
                <a:cxn ang="0">
                  <a:pos x="114" y="88"/>
                </a:cxn>
                <a:cxn ang="0">
                  <a:pos x="210" y="240"/>
                </a:cxn>
                <a:cxn ang="0">
                  <a:pos x="36" y="190"/>
                </a:cxn>
                <a:cxn ang="0">
                  <a:pos x="20" y="228"/>
                </a:cxn>
                <a:cxn ang="0">
                  <a:pos x="160" y="314"/>
                </a:cxn>
                <a:cxn ang="0">
                  <a:pos x="0" y="340"/>
                </a:cxn>
                <a:cxn ang="0">
                  <a:pos x="6" y="402"/>
                </a:cxn>
                <a:cxn ang="0">
                  <a:pos x="154" y="414"/>
                </a:cxn>
                <a:cxn ang="0">
                  <a:pos x="46" y="508"/>
                </a:cxn>
                <a:cxn ang="0">
                  <a:pos x="80" y="558"/>
                </a:cxn>
                <a:cxn ang="0">
                  <a:pos x="202" y="516"/>
                </a:cxn>
                <a:cxn ang="0">
                  <a:pos x="170" y="634"/>
                </a:cxn>
                <a:cxn ang="0">
                  <a:pos x="224" y="660"/>
                </a:cxn>
                <a:cxn ang="0">
                  <a:pos x="308" y="580"/>
                </a:cxn>
                <a:cxn ang="0">
                  <a:pos x="340" y="680"/>
                </a:cxn>
                <a:cxn ang="0">
                  <a:pos x="378" y="588"/>
                </a:cxn>
                <a:cxn ang="0">
                  <a:pos x="466" y="656"/>
                </a:cxn>
              </a:cxnLst>
              <a:rect l="0" t="0" r="r" b="b"/>
              <a:pathLst>
                <a:path w="680" h="680">
                  <a:moveTo>
                    <a:pt x="470" y="318"/>
                  </a:moveTo>
                  <a:lnTo>
                    <a:pt x="470" y="318"/>
                  </a:lnTo>
                  <a:lnTo>
                    <a:pt x="466" y="300"/>
                  </a:lnTo>
                  <a:lnTo>
                    <a:pt x="668" y="248"/>
                  </a:lnTo>
                  <a:lnTo>
                    <a:pt x="668" y="248"/>
                  </a:lnTo>
                  <a:lnTo>
                    <a:pt x="672" y="270"/>
                  </a:lnTo>
                  <a:lnTo>
                    <a:pt x="470" y="318"/>
                  </a:lnTo>
                  <a:close/>
                  <a:moveTo>
                    <a:pt x="452" y="270"/>
                  </a:moveTo>
                  <a:lnTo>
                    <a:pt x="452" y="270"/>
                  </a:lnTo>
                  <a:lnTo>
                    <a:pt x="460" y="288"/>
                  </a:lnTo>
                  <a:lnTo>
                    <a:pt x="644" y="188"/>
                  </a:lnTo>
                  <a:lnTo>
                    <a:pt x="644" y="188"/>
                  </a:lnTo>
                  <a:lnTo>
                    <a:pt x="632" y="166"/>
                  </a:lnTo>
                  <a:lnTo>
                    <a:pt x="452" y="270"/>
                  </a:lnTo>
                  <a:close/>
                  <a:moveTo>
                    <a:pt x="596" y="116"/>
                  </a:moveTo>
                  <a:lnTo>
                    <a:pt x="596" y="116"/>
                  </a:lnTo>
                  <a:lnTo>
                    <a:pt x="586" y="104"/>
                  </a:lnTo>
                  <a:lnTo>
                    <a:pt x="574" y="94"/>
                  </a:lnTo>
                  <a:lnTo>
                    <a:pt x="426" y="240"/>
                  </a:lnTo>
                  <a:lnTo>
                    <a:pt x="426" y="240"/>
                  </a:lnTo>
                  <a:lnTo>
                    <a:pt x="434" y="248"/>
                  </a:lnTo>
                  <a:lnTo>
                    <a:pt x="444" y="258"/>
                  </a:lnTo>
                  <a:lnTo>
                    <a:pt x="596" y="116"/>
                  </a:lnTo>
                  <a:close/>
                  <a:moveTo>
                    <a:pt x="394" y="220"/>
                  </a:moveTo>
                  <a:lnTo>
                    <a:pt x="394" y="220"/>
                  </a:lnTo>
                  <a:lnTo>
                    <a:pt x="408" y="228"/>
                  </a:lnTo>
                  <a:lnTo>
                    <a:pt x="420" y="236"/>
                  </a:lnTo>
                  <a:lnTo>
                    <a:pt x="528" y="56"/>
                  </a:lnTo>
                  <a:lnTo>
                    <a:pt x="528" y="56"/>
                  </a:lnTo>
                  <a:lnTo>
                    <a:pt x="514" y="48"/>
                  </a:lnTo>
                  <a:lnTo>
                    <a:pt x="500" y="40"/>
                  </a:lnTo>
                  <a:lnTo>
                    <a:pt x="394" y="220"/>
                  </a:lnTo>
                  <a:close/>
                  <a:moveTo>
                    <a:pt x="360" y="210"/>
                  </a:moveTo>
                  <a:lnTo>
                    <a:pt x="360" y="210"/>
                  </a:lnTo>
                  <a:lnTo>
                    <a:pt x="376" y="214"/>
                  </a:lnTo>
                  <a:lnTo>
                    <a:pt x="390" y="218"/>
                  </a:lnTo>
                  <a:lnTo>
                    <a:pt x="446" y="18"/>
                  </a:lnTo>
                  <a:lnTo>
                    <a:pt x="446" y="18"/>
                  </a:lnTo>
                  <a:lnTo>
                    <a:pt x="430" y="12"/>
                  </a:lnTo>
                  <a:lnTo>
                    <a:pt x="414" y="8"/>
                  </a:lnTo>
                  <a:lnTo>
                    <a:pt x="360" y="210"/>
                  </a:lnTo>
                  <a:close/>
                  <a:moveTo>
                    <a:pt x="358" y="0"/>
                  </a:moveTo>
                  <a:lnTo>
                    <a:pt x="358" y="0"/>
                  </a:lnTo>
                  <a:lnTo>
                    <a:pt x="340" y="0"/>
                  </a:lnTo>
                  <a:lnTo>
                    <a:pt x="340" y="0"/>
                  </a:lnTo>
                  <a:lnTo>
                    <a:pt x="324" y="0"/>
                  </a:lnTo>
                  <a:lnTo>
                    <a:pt x="326" y="210"/>
                  </a:lnTo>
                  <a:lnTo>
                    <a:pt x="326" y="210"/>
                  </a:lnTo>
                  <a:lnTo>
                    <a:pt x="340" y="208"/>
                  </a:lnTo>
                  <a:lnTo>
                    <a:pt x="340" y="208"/>
                  </a:lnTo>
                  <a:lnTo>
                    <a:pt x="356" y="210"/>
                  </a:lnTo>
                  <a:lnTo>
                    <a:pt x="358" y="0"/>
                  </a:lnTo>
                  <a:close/>
                  <a:moveTo>
                    <a:pt x="466" y="656"/>
                  </a:moveTo>
                  <a:lnTo>
                    <a:pt x="444" y="576"/>
                  </a:lnTo>
                  <a:lnTo>
                    <a:pt x="446" y="574"/>
                  </a:lnTo>
                  <a:lnTo>
                    <a:pt x="490" y="644"/>
                  </a:lnTo>
                  <a:lnTo>
                    <a:pt x="490" y="644"/>
                  </a:lnTo>
                  <a:lnTo>
                    <a:pt x="506" y="636"/>
                  </a:lnTo>
                  <a:lnTo>
                    <a:pt x="522" y="628"/>
                  </a:lnTo>
                  <a:lnTo>
                    <a:pt x="550" y="606"/>
                  </a:lnTo>
                  <a:lnTo>
                    <a:pt x="510" y="542"/>
                  </a:lnTo>
                  <a:lnTo>
                    <a:pt x="512" y="540"/>
                  </a:lnTo>
                  <a:lnTo>
                    <a:pt x="570" y="590"/>
                  </a:lnTo>
                  <a:lnTo>
                    <a:pt x="570" y="590"/>
                  </a:lnTo>
                  <a:lnTo>
                    <a:pt x="582" y="578"/>
                  </a:lnTo>
                  <a:lnTo>
                    <a:pt x="596" y="564"/>
                  </a:lnTo>
                  <a:lnTo>
                    <a:pt x="608" y="550"/>
                  </a:lnTo>
                  <a:lnTo>
                    <a:pt x="618" y="534"/>
                  </a:lnTo>
                  <a:lnTo>
                    <a:pt x="566" y="488"/>
                  </a:lnTo>
                  <a:lnTo>
                    <a:pt x="568" y="486"/>
                  </a:lnTo>
                  <a:lnTo>
                    <a:pt x="632" y="514"/>
                  </a:lnTo>
                  <a:lnTo>
                    <a:pt x="632" y="514"/>
                  </a:lnTo>
                  <a:lnTo>
                    <a:pt x="642" y="498"/>
                  </a:lnTo>
                  <a:lnTo>
                    <a:pt x="650" y="480"/>
                  </a:lnTo>
                  <a:lnTo>
                    <a:pt x="658" y="462"/>
                  </a:lnTo>
                  <a:lnTo>
                    <a:pt x="664" y="442"/>
                  </a:lnTo>
                  <a:lnTo>
                    <a:pt x="606" y="416"/>
                  </a:lnTo>
                  <a:lnTo>
                    <a:pt x="608" y="412"/>
                  </a:lnTo>
                  <a:lnTo>
                    <a:pt x="670" y="420"/>
                  </a:lnTo>
                  <a:lnTo>
                    <a:pt x="670" y="420"/>
                  </a:lnTo>
                  <a:lnTo>
                    <a:pt x="674" y="400"/>
                  </a:lnTo>
                  <a:lnTo>
                    <a:pt x="678" y="382"/>
                  </a:lnTo>
                  <a:lnTo>
                    <a:pt x="680" y="360"/>
                  </a:lnTo>
                  <a:lnTo>
                    <a:pt x="680" y="340"/>
                  </a:lnTo>
                  <a:lnTo>
                    <a:pt x="472" y="340"/>
                  </a:lnTo>
                  <a:lnTo>
                    <a:pt x="472" y="340"/>
                  </a:lnTo>
                  <a:lnTo>
                    <a:pt x="470" y="354"/>
                  </a:lnTo>
                  <a:lnTo>
                    <a:pt x="468" y="366"/>
                  </a:lnTo>
                  <a:lnTo>
                    <a:pt x="466" y="378"/>
                  </a:lnTo>
                  <a:lnTo>
                    <a:pt x="462" y="390"/>
                  </a:lnTo>
                  <a:lnTo>
                    <a:pt x="456" y="402"/>
                  </a:lnTo>
                  <a:lnTo>
                    <a:pt x="450" y="412"/>
                  </a:lnTo>
                  <a:lnTo>
                    <a:pt x="434" y="432"/>
                  </a:lnTo>
                  <a:lnTo>
                    <a:pt x="414" y="448"/>
                  </a:lnTo>
                  <a:lnTo>
                    <a:pt x="404" y="454"/>
                  </a:lnTo>
                  <a:lnTo>
                    <a:pt x="392" y="460"/>
                  </a:lnTo>
                  <a:lnTo>
                    <a:pt x="380" y="464"/>
                  </a:lnTo>
                  <a:lnTo>
                    <a:pt x="368" y="468"/>
                  </a:lnTo>
                  <a:lnTo>
                    <a:pt x="354" y="470"/>
                  </a:lnTo>
                  <a:lnTo>
                    <a:pt x="340" y="470"/>
                  </a:lnTo>
                  <a:lnTo>
                    <a:pt x="340" y="470"/>
                  </a:lnTo>
                  <a:lnTo>
                    <a:pt x="328" y="470"/>
                  </a:lnTo>
                  <a:lnTo>
                    <a:pt x="314" y="468"/>
                  </a:lnTo>
                  <a:lnTo>
                    <a:pt x="302" y="464"/>
                  </a:lnTo>
                  <a:lnTo>
                    <a:pt x="290" y="460"/>
                  </a:lnTo>
                  <a:lnTo>
                    <a:pt x="278" y="454"/>
                  </a:lnTo>
                  <a:lnTo>
                    <a:pt x="268" y="448"/>
                  </a:lnTo>
                  <a:lnTo>
                    <a:pt x="258" y="440"/>
                  </a:lnTo>
                  <a:lnTo>
                    <a:pt x="248" y="432"/>
                  </a:lnTo>
                  <a:lnTo>
                    <a:pt x="240" y="422"/>
                  </a:lnTo>
                  <a:lnTo>
                    <a:pt x="232" y="412"/>
                  </a:lnTo>
                  <a:lnTo>
                    <a:pt x="226" y="402"/>
                  </a:lnTo>
                  <a:lnTo>
                    <a:pt x="220" y="390"/>
                  </a:lnTo>
                  <a:lnTo>
                    <a:pt x="216" y="378"/>
                  </a:lnTo>
                  <a:lnTo>
                    <a:pt x="212" y="366"/>
                  </a:lnTo>
                  <a:lnTo>
                    <a:pt x="210" y="352"/>
                  </a:lnTo>
                  <a:lnTo>
                    <a:pt x="210" y="340"/>
                  </a:lnTo>
                  <a:lnTo>
                    <a:pt x="210" y="340"/>
                  </a:lnTo>
                  <a:lnTo>
                    <a:pt x="212" y="316"/>
                  </a:lnTo>
                  <a:lnTo>
                    <a:pt x="218" y="292"/>
                  </a:lnTo>
                  <a:lnTo>
                    <a:pt x="230" y="272"/>
                  </a:lnTo>
                  <a:lnTo>
                    <a:pt x="242" y="254"/>
                  </a:lnTo>
                  <a:lnTo>
                    <a:pt x="260" y="238"/>
                  </a:lnTo>
                  <a:lnTo>
                    <a:pt x="278" y="224"/>
                  </a:lnTo>
                  <a:lnTo>
                    <a:pt x="300" y="216"/>
                  </a:lnTo>
                  <a:lnTo>
                    <a:pt x="322" y="210"/>
                  </a:lnTo>
                  <a:lnTo>
                    <a:pt x="270" y="8"/>
                  </a:lnTo>
                  <a:lnTo>
                    <a:pt x="270" y="8"/>
                  </a:lnTo>
                  <a:lnTo>
                    <a:pt x="252" y="12"/>
                  </a:lnTo>
                  <a:lnTo>
                    <a:pt x="234" y="18"/>
                  </a:lnTo>
                  <a:lnTo>
                    <a:pt x="286" y="206"/>
                  </a:lnTo>
                  <a:lnTo>
                    <a:pt x="284" y="208"/>
                  </a:lnTo>
                  <a:lnTo>
                    <a:pt x="186" y="38"/>
                  </a:lnTo>
                  <a:lnTo>
                    <a:pt x="186" y="38"/>
                  </a:lnTo>
                  <a:lnTo>
                    <a:pt x="168" y="46"/>
                  </a:lnTo>
                  <a:lnTo>
                    <a:pt x="152" y="58"/>
                  </a:lnTo>
                  <a:lnTo>
                    <a:pt x="248" y="216"/>
                  </a:lnTo>
                  <a:lnTo>
                    <a:pt x="246" y="218"/>
                  </a:lnTo>
                  <a:lnTo>
                    <a:pt x="114" y="88"/>
                  </a:lnTo>
                  <a:lnTo>
                    <a:pt x="114" y="88"/>
                  </a:lnTo>
                  <a:lnTo>
                    <a:pt x="98" y="100"/>
                  </a:lnTo>
                  <a:lnTo>
                    <a:pt x="84" y="116"/>
                  </a:lnTo>
                  <a:lnTo>
                    <a:pt x="212" y="238"/>
                  </a:lnTo>
                  <a:lnTo>
                    <a:pt x="210" y="240"/>
                  </a:lnTo>
                  <a:lnTo>
                    <a:pt x="58" y="152"/>
                  </a:lnTo>
                  <a:lnTo>
                    <a:pt x="58" y="152"/>
                  </a:lnTo>
                  <a:lnTo>
                    <a:pt x="46" y="170"/>
                  </a:lnTo>
                  <a:lnTo>
                    <a:pt x="36" y="190"/>
                  </a:lnTo>
                  <a:lnTo>
                    <a:pt x="182" y="270"/>
                  </a:lnTo>
                  <a:lnTo>
                    <a:pt x="180" y="274"/>
                  </a:lnTo>
                  <a:lnTo>
                    <a:pt x="20" y="228"/>
                  </a:lnTo>
                  <a:lnTo>
                    <a:pt x="20" y="228"/>
                  </a:lnTo>
                  <a:lnTo>
                    <a:pt x="12" y="252"/>
                  </a:lnTo>
                  <a:lnTo>
                    <a:pt x="6" y="274"/>
                  </a:lnTo>
                  <a:lnTo>
                    <a:pt x="160" y="312"/>
                  </a:lnTo>
                  <a:lnTo>
                    <a:pt x="160" y="314"/>
                  </a:lnTo>
                  <a:lnTo>
                    <a:pt x="2" y="314"/>
                  </a:lnTo>
                  <a:lnTo>
                    <a:pt x="2" y="314"/>
                  </a:lnTo>
                  <a:lnTo>
                    <a:pt x="0" y="340"/>
                  </a:lnTo>
                  <a:lnTo>
                    <a:pt x="0" y="340"/>
                  </a:lnTo>
                  <a:lnTo>
                    <a:pt x="2" y="364"/>
                  </a:lnTo>
                  <a:lnTo>
                    <a:pt x="150" y="362"/>
                  </a:lnTo>
                  <a:lnTo>
                    <a:pt x="150" y="366"/>
                  </a:lnTo>
                  <a:lnTo>
                    <a:pt x="6" y="402"/>
                  </a:lnTo>
                  <a:lnTo>
                    <a:pt x="6" y="402"/>
                  </a:lnTo>
                  <a:lnTo>
                    <a:pt x="12" y="428"/>
                  </a:lnTo>
                  <a:lnTo>
                    <a:pt x="20" y="452"/>
                  </a:lnTo>
                  <a:lnTo>
                    <a:pt x="154" y="414"/>
                  </a:lnTo>
                  <a:lnTo>
                    <a:pt x="154" y="418"/>
                  </a:lnTo>
                  <a:lnTo>
                    <a:pt x="32" y="484"/>
                  </a:lnTo>
                  <a:lnTo>
                    <a:pt x="32" y="484"/>
                  </a:lnTo>
                  <a:lnTo>
                    <a:pt x="46" y="508"/>
                  </a:lnTo>
                  <a:lnTo>
                    <a:pt x="60" y="532"/>
                  </a:lnTo>
                  <a:lnTo>
                    <a:pt x="170" y="468"/>
                  </a:lnTo>
                  <a:lnTo>
                    <a:pt x="172" y="470"/>
                  </a:lnTo>
                  <a:lnTo>
                    <a:pt x="80" y="558"/>
                  </a:lnTo>
                  <a:lnTo>
                    <a:pt x="80" y="558"/>
                  </a:lnTo>
                  <a:lnTo>
                    <a:pt x="98" y="580"/>
                  </a:lnTo>
                  <a:lnTo>
                    <a:pt x="120" y="598"/>
                  </a:lnTo>
                  <a:lnTo>
                    <a:pt x="202" y="516"/>
                  </a:lnTo>
                  <a:lnTo>
                    <a:pt x="204" y="518"/>
                  </a:lnTo>
                  <a:lnTo>
                    <a:pt x="146" y="618"/>
                  </a:lnTo>
                  <a:lnTo>
                    <a:pt x="146" y="618"/>
                  </a:lnTo>
                  <a:lnTo>
                    <a:pt x="170" y="634"/>
                  </a:lnTo>
                  <a:lnTo>
                    <a:pt x="196" y="648"/>
                  </a:lnTo>
                  <a:lnTo>
                    <a:pt x="248" y="556"/>
                  </a:lnTo>
                  <a:lnTo>
                    <a:pt x="252" y="558"/>
                  </a:lnTo>
                  <a:lnTo>
                    <a:pt x="224" y="660"/>
                  </a:lnTo>
                  <a:lnTo>
                    <a:pt x="224" y="660"/>
                  </a:lnTo>
                  <a:lnTo>
                    <a:pt x="252" y="668"/>
                  </a:lnTo>
                  <a:lnTo>
                    <a:pt x="282" y="674"/>
                  </a:lnTo>
                  <a:lnTo>
                    <a:pt x="308" y="580"/>
                  </a:lnTo>
                  <a:lnTo>
                    <a:pt x="310" y="580"/>
                  </a:lnTo>
                  <a:lnTo>
                    <a:pt x="312" y="678"/>
                  </a:lnTo>
                  <a:lnTo>
                    <a:pt x="312" y="678"/>
                  </a:lnTo>
                  <a:lnTo>
                    <a:pt x="340" y="680"/>
                  </a:lnTo>
                  <a:lnTo>
                    <a:pt x="340" y="680"/>
                  </a:lnTo>
                  <a:lnTo>
                    <a:pt x="374" y="678"/>
                  </a:lnTo>
                  <a:lnTo>
                    <a:pt x="374" y="588"/>
                  </a:lnTo>
                  <a:lnTo>
                    <a:pt x="378" y="588"/>
                  </a:lnTo>
                  <a:lnTo>
                    <a:pt x="402" y="674"/>
                  </a:lnTo>
                  <a:lnTo>
                    <a:pt x="402" y="674"/>
                  </a:lnTo>
                  <a:lnTo>
                    <a:pt x="436" y="666"/>
                  </a:lnTo>
                  <a:lnTo>
                    <a:pt x="466" y="65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84"/>
            <p:cNvSpPr>
              <a:spLocks/>
            </p:cNvSpPr>
            <p:nvPr/>
          </p:nvSpPr>
          <p:spPr bwMode="auto">
            <a:xfrm>
              <a:off x="739775" y="3822700"/>
              <a:ext cx="327025" cy="111125"/>
            </a:xfrm>
            <a:custGeom>
              <a:avLst/>
              <a:gdLst/>
              <a:ahLst/>
              <a:cxnLst>
                <a:cxn ang="0">
                  <a:pos x="4" y="70"/>
                </a:cxn>
                <a:cxn ang="0">
                  <a:pos x="4" y="70"/>
                </a:cxn>
                <a:cxn ang="0">
                  <a:pos x="0" y="52"/>
                </a:cxn>
                <a:cxn ang="0">
                  <a:pos x="202" y="0"/>
                </a:cxn>
                <a:cxn ang="0">
                  <a:pos x="202" y="0"/>
                </a:cxn>
                <a:cxn ang="0">
                  <a:pos x="206" y="22"/>
                </a:cxn>
                <a:cxn ang="0">
                  <a:pos x="4" y="70"/>
                </a:cxn>
              </a:cxnLst>
              <a:rect l="0" t="0" r="r" b="b"/>
              <a:pathLst>
                <a:path w="206" h="70">
                  <a:moveTo>
                    <a:pt x="4" y="70"/>
                  </a:moveTo>
                  <a:lnTo>
                    <a:pt x="4" y="70"/>
                  </a:lnTo>
                  <a:lnTo>
                    <a:pt x="0" y="52"/>
                  </a:lnTo>
                  <a:lnTo>
                    <a:pt x="202" y="0"/>
                  </a:lnTo>
                  <a:lnTo>
                    <a:pt x="202" y="0"/>
                  </a:lnTo>
                  <a:lnTo>
                    <a:pt x="206" y="22"/>
                  </a:lnTo>
                  <a:lnTo>
                    <a:pt x="4" y="70"/>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85"/>
            <p:cNvSpPr>
              <a:spLocks/>
            </p:cNvSpPr>
            <p:nvPr/>
          </p:nvSpPr>
          <p:spPr bwMode="auto">
            <a:xfrm>
              <a:off x="717550" y="3692525"/>
              <a:ext cx="304800" cy="193675"/>
            </a:xfrm>
            <a:custGeom>
              <a:avLst/>
              <a:gdLst/>
              <a:ahLst/>
              <a:cxnLst>
                <a:cxn ang="0">
                  <a:pos x="0" y="104"/>
                </a:cxn>
                <a:cxn ang="0">
                  <a:pos x="0" y="104"/>
                </a:cxn>
                <a:cxn ang="0">
                  <a:pos x="8" y="122"/>
                </a:cxn>
                <a:cxn ang="0">
                  <a:pos x="192" y="22"/>
                </a:cxn>
                <a:cxn ang="0">
                  <a:pos x="192" y="22"/>
                </a:cxn>
                <a:cxn ang="0">
                  <a:pos x="180" y="0"/>
                </a:cxn>
                <a:cxn ang="0">
                  <a:pos x="0" y="104"/>
                </a:cxn>
              </a:cxnLst>
              <a:rect l="0" t="0" r="r" b="b"/>
              <a:pathLst>
                <a:path w="192" h="122">
                  <a:moveTo>
                    <a:pt x="0" y="104"/>
                  </a:moveTo>
                  <a:lnTo>
                    <a:pt x="0" y="104"/>
                  </a:lnTo>
                  <a:lnTo>
                    <a:pt x="8" y="122"/>
                  </a:lnTo>
                  <a:lnTo>
                    <a:pt x="192" y="22"/>
                  </a:lnTo>
                  <a:lnTo>
                    <a:pt x="192" y="22"/>
                  </a:lnTo>
                  <a:lnTo>
                    <a:pt x="180" y="0"/>
                  </a:lnTo>
                  <a:lnTo>
                    <a:pt x="0" y="104"/>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86"/>
            <p:cNvSpPr>
              <a:spLocks/>
            </p:cNvSpPr>
            <p:nvPr/>
          </p:nvSpPr>
          <p:spPr bwMode="auto">
            <a:xfrm>
              <a:off x="676275" y="3578225"/>
              <a:ext cx="269875" cy="260350"/>
            </a:xfrm>
            <a:custGeom>
              <a:avLst/>
              <a:gdLst/>
              <a:ahLst/>
              <a:cxnLst>
                <a:cxn ang="0">
                  <a:pos x="170" y="22"/>
                </a:cxn>
                <a:cxn ang="0">
                  <a:pos x="170" y="22"/>
                </a:cxn>
                <a:cxn ang="0">
                  <a:pos x="160" y="10"/>
                </a:cxn>
                <a:cxn ang="0">
                  <a:pos x="148" y="0"/>
                </a:cxn>
                <a:cxn ang="0">
                  <a:pos x="0" y="146"/>
                </a:cxn>
                <a:cxn ang="0">
                  <a:pos x="0" y="146"/>
                </a:cxn>
                <a:cxn ang="0">
                  <a:pos x="8" y="154"/>
                </a:cxn>
                <a:cxn ang="0">
                  <a:pos x="18" y="164"/>
                </a:cxn>
                <a:cxn ang="0">
                  <a:pos x="170" y="22"/>
                </a:cxn>
              </a:cxnLst>
              <a:rect l="0" t="0" r="r" b="b"/>
              <a:pathLst>
                <a:path w="170" h="164">
                  <a:moveTo>
                    <a:pt x="170" y="22"/>
                  </a:moveTo>
                  <a:lnTo>
                    <a:pt x="170" y="22"/>
                  </a:lnTo>
                  <a:lnTo>
                    <a:pt x="160" y="10"/>
                  </a:lnTo>
                  <a:lnTo>
                    <a:pt x="148" y="0"/>
                  </a:lnTo>
                  <a:lnTo>
                    <a:pt x="0" y="146"/>
                  </a:lnTo>
                  <a:lnTo>
                    <a:pt x="0" y="146"/>
                  </a:lnTo>
                  <a:lnTo>
                    <a:pt x="8" y="154"/>
                  </a:lnTo>
                  <a:lnTo>
                    <a:pt x="18" y="164"/>
                  </a:lnTo>
                  <a:lnTo>
                    <a:pt x="170" y="22"/>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87"/>
            <p:cNvSpPr>
              <a:spLocks/>
            </p:cNvSpPr>
            <p:nvPr/>
          </p:nvSpPr>
          <p:spPr bwMode="auto">
            <a:xfrm>
              <a:off x="625475" y="3492500"/>
              <a:ext cx="212725" cy="311150"/>
            </a:xfrm>
            <a:custGeom>
              <a:avLst/>
              <a:gdLst/>
              <a:ahLst/>
              <a:cxnLst>
                <a:cxn ang="0">
                  <a:pos x="0" y="180"/>
                </a:cxn>
                <a:cxn ang="0">
                  <a:pos x="0" y="180"/>
                </a:cxn>
                <a:cxn ang="0">
                  <a:pos x="14" y="188"/>
                </a:cxn>
                <a:cxn ang="0">
                  <a:pos x="26" y="196"/>
                </a:cxn>
                <a:cxn ang="0">
                  <a:pos x="134" y="16"/>
                </a:cxn>
                <a:cxn ang="0">
                  <a:pos x="134" y="16"/>
                </a:cxn>
                <a:cxn ang="0">
                  <a:pos x="120" y="8"/>
                </a:cxn>
                <a:cxn ang="0">
                  <a:pos x="106" y="0"/>
                </a:cxn>
                <a:cxn ang="0">
                  <a:pos x="0" y="180"/>
                </a:cxn>
              </a:cxnLst>
              <a:rect l="0" t="0" r="r" b="b"/>
              <a:pathLst>
                <a:path w="134" h="196">
                  <a:moveTo>
                    <a:pt x="0" y="180"/>
                  </a:moveTo>
                  <a:lnTo>
                    <a:pt x="0" y="180"/>
                  </a:lnTo>
                  <a:lnTo>
                    <a:pt x="14" y="188"/>
                  </a:lnTo>
                  <a:lnTo>
                    <a:pt x="26" y="196"/>
                  </a:lnTo>
                  <a:lnTo>
                    <a:pt x="134" y="16"/>
                  </a:lnTo>
                  <a:lnTo>
                    <a:pt x="134" y="16"/>
                  </a:lnTo>
                  <a:lnTo>
                    <a:pt x="120" y="8"/>
                  </a:lnTo>
                  <a:lnTo>
                    <a:pt x="106" y="0"/>
                  </a:lnTo>
                  <a:lnTo>
                    <a:pt x="0" y="180"/>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88"/>
            <p:cNvSpPr>
              <a:spLocks/>
            </p:cNvSpPr>
            <p:nvPr/>
          </p:nvSpPr>
          <p:spPr bwMode="auto">
            <a:xfrm>
              <a:off x="571500" y="3441700"/>
              <a:ext cx="136525" cy="333375"/>
            </a:xfrm>
            <a:custGeom>
              <a:avLst/>
              <a:gdLst/>
              <a:ahLst/>
              <a:cxnLst>
                <a:cxn ang="0">
                  <a:pos x="0" y="202"/>
                </a:cxn>
                <a:cxn ang="0">
                  <a:pos x="0" y="202"/>
                </a:cxn>
                <a:cxn ang="0">
                  <a:pos x="16" y="206"/>
                </a:cxn>
                <a:cxn ang="0">
                  <a:pos x="30" y="210"/>
                </a:cxn>
                <a:cxn ang="0">
                  <a:pos x="86" y="10"/>
                </a:cxn>
                <a:cxn ang="0">
                  <a:pos x="86" y="10"/>
                </a:cxn>
                <a:cxn ang="0">
                  <a:pos x="70" y="4"/>
                </a:cxn>
                <a:cxn ang="0">
                  <a:pos x="54" y="0"/>
                </a:cxn>
                <a:cxn ang="0">
                  <a:pos x="0" y="202"/>
                </a:cxn>
              </a:cxnLst>
              <a:rect l="0" t="0" r="r" b="b"/>
              <a:pathLst>
                <a:path w="86" h="210">
                  <a:moveTo>
                    <a:pt x="0" y="202"/>
                  </a:moveTo>
                  <a:lnTo>
                    <a:pt x="0" y="202"/>
                  </a:lnTo>
                  <a:lnTo>
                    <a:pt x="16" y="206"/>
                  </a:lnTo>
                  <a:lnTo>
                    <a:pt x="30" y="210"/>
                  </a:lnTo>
                  <a:lnTo>
                    <a:pt x="86" y="10"/>
                  </a:lnTo>
                  <a:lnTo>
                    <a:pt x="86" y="10"/>
                  </a:lnTo>
                  <a:lnTo>
                    <a:pt x="70" y="4"/>
                  </a:lnTo>
                  <a:lnTo>
                    <a:pt x="54" y="0"/>
                  </a:lnTo>
                  <a:lnTo>
                    <a:pt x="0" y="202"/>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89"/>
            <p:cNvSpPr>
              <a:spLocks/>
            </p:cNvSpPr>
            <p:nvPr/>
          </p:nvSpPr>
          <p:spPr bwMode="auto">
            <a:xfrm>
              <a:off x="514350" y="3429000"/>
              <a:ext cx="53975" cy="333375"/>
            </a:xfrm>
            <a:custGeom>
              <a:avLst/>
              <a:gdLst/>
              <a:ahLst/>
              <a:cxnLst>
                <a:cxn ang="0">
                  <a:pos x="34" y="0"/>
                </a:cxn>
                <a:cxn ang="0">
                  <a:pos x="34" y="0"/>
                </a:cxn>
                <a:cxn ang="0">
                  <a:pos x="16" y="0"/>
                </a:cxn>
                <a:cxn ang="0">
                  <a:pos x="16" y="0"/>
                </a:cxn>
                <a:cxn ang="0">
                  <a:pos x="0" y="0"/>
                </a:cxn>
                <a:cxn ang="0">
                  <a:pos x="2" y="210"/>
                </a:cxn>
                <a:cxn ang="0">
                  <a:pos x="2" y="210"/>
                </a:cxn>
                <a:cxn ang="0">
                  <a:pos x="16" y="208"/>
                </a:cxn>
                <a:cxn ang="0">
                  <a:pos x="16" y="208"/>
                </a:cxn>
                <a:cxn ang="0">
                  <a:pos x="32" y="210"/>
                </a:cxn>
                <a:cxn ang="0">
                  <a:pos x="34" y="0"/>
                </a:cxn>
              </a:cxnLst>
              <a:rect l="0" t="0" r="r" b="b"/>
              <a:pathLst>
                <a:path w="34" h="210">
                  <a:moveTo>
                    <a:pt x="34" y="0"/>
                  </a:moveTo>
                  <a:lnTo>
                    <a:pt x="34" y="0"/>
                  </a:lnTo>
                  <a:lnTo>
                    <a:pt x="16" y="0"/>
                  </a:lnTo>
                  <a:lnTo>
                    <a:pt x="16" y="0"/>
                  </a:lnTo>
                  <a:lnTo>
                    <a:pt x="0" y="0"/>
                  </a:lnTo>
                  <a:lnTo>
                    <a:pt x="2" y="210"/>
                  </a:lnTo>
                  <a:lnTo>
                    <a:pt x="2" y="210"/>
                  </a:lnTo>
                  <a:lnTo>
                    <a:pt x="16" y="208"/>
                  </a:lnTo>
                  <a:lnTo>
                    <a:pt x="16" y="208"/>
                  </a:lnTo>
                  <a:lnTo>
                    <a:pt x="32" y="210"/>
                  </a:lnTo>
                  <a:lnTo>
                    <a:pt x="34" y="0"/>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90"/>
            <p:cNvSpPr>
              <a:spLocks/>
            </p:cNvSpPr>
            <p:nvPr/>
          </p:nvSpPr>
          <p:spPr bwMode="auto">
            <a:xfrm>
              <a:off x="0" y="3441700"/>
              <a:ext cx="1079500" cy="1066800"/>
            </a:xfrm>
            <a:custGeom>
              <a:avLst/>
              <a:gdLst/>
              <a:ahLst/>
              <a:cxnLst>
                <a:cxn ang="0">
                  <a:pos x="446" y="566"/>
                </a:cxn>
                <a:cxn ang="0">
                  <a:pos x="506" y="628"/>
                </a:cxn>
                <a:cxn ang="0">
                  <a:pos x="510" y="534"/>
                </a:cxn>
                <a:cxn ang="0">
                  <a:pos x="570" y="582"/>
                </a:cxn>
                <a:cxn ang="0">
                  <a:pos x="608" y="542"/>
                </a:cxn>
                <a:cxn ang="0">
                  <a:pos x="568" y="478"/>
                </a:cxn>
                <a:cxn ang="0">
                  <a:pos x="642" y="490"/>
                </a:cxn>
                <a:cxn ang="0">
                  <a:pos x="664" y="434"/>
                </a:cxn>
                <a:cxn ang="0">
                  <a:pos x="670" y="412"/>
                </a:cxn>
                <a:cxn ang="0">
                  <a:pos x="678" y="374"/>
                </a:cxn>
                <a:cxn ang="0">
                  <a:pos x="472" y="332"/>
                </a:cxn>
                <a:cxn ang="0">
                  <a:pos x="468" y="358"/>
                </a:cxn>
                <a:cxn ang="0">
                  <a:pos x="456" y="394"/>
                </a:cxn>
                <a:cxn ang="0">
                  <a:pos x="414" y="440"/>
                </a:cxn>
                <a:cxn ang="0">
                  <a:pos x="380" y="456"/>
                </a:cxn>
                <a:cxn ang="0">
                  <a:pos x="340" y="462"/>
                </a:cxn>
                <a:cxn ang="0">
                  <a:pos x="314" y="460"/>
                </a:cxn>
                <a:cxn ang="0">
                  <a:pos x="278" y="446"/>
                </a:cxn>
                <a:cxn ang="0">
                  <a:pos x="248" y="424"/>
                </a:cxn>
                <a:cxn ang="0">
                  <a:pos x="226" y="394"/>
                </a:cxn>
                <a:cxn ang="0">
                  <a:pos x="212" y="358"/>
                </a:cxn>
                <a:cxn ang="0">
                  <a:pos x="210" y="332"/>
                </a:cxn>
                <a:cxn ang="0">
                  <a:pos x="230" y="264"/>
                </a:cxn>
                <a:cxn ang="0">
                  <a:pos x="278" y="216"/>
                </a:cxn>
                <a:cxn ang="0">
                  <a:pos x="270" y="0"/>
                </a:cxn>
                <a:cxn ang="0">
                  <a:pos x="234" y="10"/>
                </a:cxn>
                <a:cxn ang="0">
                  <a:pos x="186" y="30"/>
                </a:cxn>
                <a:cxn ang="0">
                  <a:pos x="152" y="50"/>
                </a:cxn>
                <a:cxn ang="0">
                  <a:pos x="114" y="80"/>
                </a:cxn>
                <a:cxn ang="0">
                  <a:pos x="84" y="108"/>
                </a:cxn>
                <a:cxn ang="0">
                  <a:pos x="58" y="144"/>
                </a:cxn>
                <a:cxn ang="0">
                  <a:pos x="36" y="182"/>
                </a:cxn>
                <a:cxn ang="0">
                  <a:pos x="20" y="220"/>
                </a:cxn>
                <a:cxn ang="0">
                  <a:pos x="6" y="266"/>
                </a:cxn>
                <a:cxn ang="0">
                  <a:pos x="2" y="306"/>
                </a:cxn>
                <a:cxn ang="0">
                  <a:pos x="0" y="332"/>
                </a:cxn>
                <a:cxn ang="0">
                  <a:pos x="150" y="358"/>
                </a:cxn>
                <a:cxn ang="0">
                  <a:pos x="12" y="420"/>
                </a:cxn>
                <a:cxn ang="0">
                  <a:pos x="154" y="410"/>
                </a:cxn>
                <a:cxn ang="0">
                  <a:pos x="46" y="500"/>
                </a:cxn>
                <a:cxn ang="0">
                  <a:pos x="172" y="462"/>
                </a:cxn>
                <a:cxn ang="0">
                  <a:pos x="98" y="572"/>
                </a:cxn>
                <a:cxn ang="0">
                  <a:pos x="204" y="510"/>
                </a:cxn>
                <a:cxn ang="0">
                  <a:pos x="170" y="626"/>
                </a:cxn>
                <a:cxn ang="0">
                  <a:pos x="252" y="550"/>
                </a:cxn>
                <a:cxn ang="0">
                  <a:pos x="252" y="660"/>
                </a:cxn>
                <a:cxn ang="0">
                  <a:pos x="310" y="572"/>
                </a:cxn>
                <a:cxn ang="0">
                  <a:pos x="340" y="672"/>
                </a:cxn>
                <a:cxn ang="0">
                  <a:pos x="374" y="580"/>
                </a:cxn>
                <a:cxn ang="0">
                  <a:pos x="402" y="666"/>
                </a:cxn>
              </a:cxnLst>
              <a:rect l="0" t="0" r="r" b="b"/>
              <a:pathLst>
                <a:path w="680" h="672">
                  <a:moveTo>
                    <a:pt x="466" y="648"/>
                  </a:moveTo>
                  <a:lnTo>
                    <a:pt x="444" y="568"/>
                  </a:lnTo>
                  <a:lnTo>
                    <a:pt x="446" y="566"/>
                  </a:lnTo>
                  <a:lnTo>
                    <a:pt x="490" y="636"/>
                  </a:lnTo>
                  <a:lnTo>
                    <a:pt x="490" y="636"/>
                  </a:lnTo>
                  <a:lnTo>
                    <a:pt x="506" y="628"/>
                  </a:lnTo>
                  <a:lnTo>
                    <a:pt x="522" y="620"/>
                  </a:lnTo>
                  <a:lnTo>
                    <a:pt x="550" y="598"/>
                  </a:lnTo>
                  <a:lnTo>
                    <a:pt x="510" y="534"/>
                  </a:lnTo>
                  <a:lnTo>
                    <a:pt x="512" y="532"/>
                  </a:lnTo>
                  <a:lnTo>
                    <a:pt x="570" y="582"/>
                  </a:lnTo>
                  <a:lnTo>
                    <a:pt x="570" y="582"/>
                  </a:lnTo>
                  <a:lnTo>
                    <a:pt x="582" y="570"/>
                  </a:lnTo>
                  <a:lnTo>
                    <a:pt x="596" y="556"/>
                  </a:lnTo>
                  <a:lnTo>
                    <a:pt x="608" y="542"/>
                  </a:lnTo>
                  <a:lnTo>
                    <a:pt x="618" y="526"/>
                  </a:lnTo>
                  <a:lnTo>
                    <a:pt x="566" y="480"/>
                  </a:lnTo>
                  <a:lnTo>
                    <a:pt x="568" y="478"/>
                  </a:lnTo>
                  <a:lnTo>
                    <a:pt x="632" y="506"/>
                  </a:lnTo>
                  <a:lnTo>
                    <a:pt x="632" y="506"/>
                  </a:lnTo>
                  <a:lnTo>
                    <a:pt x="642" y="490"/>
                  </a:lnTo>
                  <a:lnTo>
                    <a:pt x="650" y="472"/>
                  </a:lnTo>
                  <a:lnTo>
                    <a:pt x="658" y="454"/>
                  </a:lnTo>
                  <a:lnTo>
                    <a:pt x="664" y="434"/>
                  </a:lnTo>
                  <a:lnTo>
                    <a:pt x="606" y="408"/>
                  </a:lnTo>
                  <a:lnTo>
                    <a:pt x="608" y="404"/>
                  </a:lnTo>
                  <a:lnTo>
                    <a:pt x="670" y="412"/>
                  </a:lnTo>
                  <a:lnTo>
                    <a:pt x="670" y="412"/>
                  </a:lnTo>
                  <a:lnTo>
                    <a:pt x="674" y="392"/>
                  </a:lnTo>
                  <a:lnTo>
                    <a:pt x="678" y="374"/>
                  </a:lnTo>
                  <a:lnTo>
                    <a:pt x="680" y="352"/>
                  </a:lnTo>
                  <a:lnTo>
                    <a:pt x="680" y="332"/>
                  </a:lnTo>
                  <a:lnTo>
                    <a:pt x="472" y="332"/>
                  </a:lnTo>
                  <a:lnTo>
                    <a:pt x="472" y="332"/>
                  </a:lnTo>
                  <a:lnTo>
                    <a:pt x="470" y="346"/>
                  </a:lnTo>
                  <a:lnTo>
                    <a:pt x="468" y="358"/>
                  </a:lnTo>
                  <a:lnTo>
                    <a:pt x="466" y="370"/>
                  </a:lnTo>
                  <a:lnTo>
                    <a:pt x="462" y="382"/>
                  </a:lnTo>
                  <a:lnTo>
                    <a:pt x="456" y="394"/>
                  </a:lnTo>
                  <a:lnTo>
                    <a:pt x="450" y="404"/>
                  </a:lnTo>
                  <a:lnTo>
                    <a:pt x="434" y="424"/>
                  </a:lnTo>
                  <a:lnTo>
                    <a:pt x="414" y="440"/>
                  </a:lnTo>
                  <a:lnTo>
                    <a:pt x="404" y="446"/>
                  </a:lnTo>
                  <a:lnTo>
                    <a:pt x="392" y="452"/>
                  </a:lnTo>
                  <a:lnTo>
                    <a:pt x="380" y="456"/>
                  </a:lnTo>
                  <a:lnTo>
                    <a:pt x="368" y="460"/>
                  </a:lnTo>
                  <a:lnTo>
                    <a:pt x="354" y="462"/>
                  </a:lnTo>
                  <a:lnTo>
                    <a:pt x="340" y="462"/>
                  </a:lnTo>
                  <a:lnTo>
                    <a:pt x="340" y="462"/>
                  </a:lnTo>
                  <a:lnTo>
                    <a:pt x="328" y="462"/>
                  </a:lnTo>
                  <a:lnTo>
                    <a:pt x="314" y="460"/>
                  </a:lnTo>
                  <a:lnTo>
                    <a:pt x="302" y="456"/>
                  </a:lnTo>
                  <a:lnTo>
                    <a:pt x="290" y="452"/>
                  </a:lnTo>
                  <a:lnTo>
                    <a:pt x="278" y="446"/>
                  </a:lnTo>
                  <a:lnTo>
                    <a:pt x="268" y="440"/>
                  </a:lnTo>
                  <a:lnTo>
                    <a:pt x="258" y="432"/>
                  </a:lnTo>
                  <a:lnTo>
                    <a:pt x="248" y="424"/>
                  </a:lnTo>
                  <a:lnTo>
                    <a:pt x="240" y="414"/>
                  </a:lnTo>
                  <a:lnTo>
                    <a:pt x="232" y="404"/>
                  </a:lnTo>
                  <a:lnTo>
                    <a:pt x="226" y="394"/>
                  </a:lnTo>
                  <a:lnTo>
                    <a:pt x="220" y="382"/>
                  </a:lnTo>
                  <a:lnTo>
                    <a:pt x="216" y="370"/>
                  </a:lnTo>
                  <a:lnTo>
                    <a:pt x="212" y="358"/>
                  </a:lnTo>
                  <a:lnTo>
                    <a:pt x="210" y="344"/>
                  </a:lnTo>
                  <a:lnTo>
                    <a:pt x="210" y="332"/>
                  </a:lnTo>
                  <a:lnTo>
                    <a:pt x="210" y="332"/>
                  </a:lnTo>
                  <a:lnTo>
                    <a:pt x="212" y="308"/>
                  </a:lnTo>
                  <a:lnTo>
                    <a:pt x="218" y="284"/>
                  </a:lnTo>
                  <a:lnTo>
                    <a:pt x="230" y="264"/>
                  </a:lnTo>
                  <a:lnTo>
                    <a:pt x="242" y="246"/>
                  </a:lnTo>
                  <a:lnTo>
                    <a:pt x="260" y="230"/>
                  </a:lnTo>
                  <a:lnTo>
                    <a:pt x="278" y="216"/>
                  </a:lnTo>
                  <a:lnTo>
                    <a:pt x="300" y="208"/>
                  </a:lnTo>
                  <a:lnTo>
                    <a:pt x="322" y="202"/>
                  </a:lnTo>
                  <a:lnTo>
                    <a:pt x="270" y="0"/>
                  </a:lnTo>
                  <a:lnTo>
                    <a:pt x="270" y="0"/>
                  </a:lnTo>
                  <a:lnTo>
                    <a:pt x="252" y="4"/>
                  </a:lnTo>
                  <a:lnTo>
                    <a:pt x="234" y="10"/>
                  </a:lnTo>
                  <a:lnTo>
                    <a:pt x="286" y="198"/>
                  </a:lnTo>
                  <a:lnTo>
                    <a:pt x="284" y="200"/>
                  </a:lnTo>
                  <a:lnTo>
                    <a:pt x="186" y="30"/>
                  </a:lnTo>
                  <a:lnTo>
                    <a:pt x="186" y="30"/>
                  </a:lnTo>
                  <a:lnTo>
                    <a:pt x="168" y="38"/>
                  </a:lnTo>
                  <a:lnTo>
                    <a:pt x="152" y="50"/>
                  </a:lnTo>
                  <a:lnTo>
                    <a:pt x="248" y="208"/>
                  </a:lnTo>
                  <a:lnTo>
                    <a:pt x="246" y="210"/>
                  </a:lnTo>
                  <a:lnTo>
                    <a:pt x="114" y="80"/>
                  </a:lnTo>
                  <a:lnTo>
                    <a:pt x="114" y="80"/>
                  </a:lnTo>
                  <a:lnTo>
                    <a:pt x="98" y="92"/>
                  </a:lnTo>
                  <a:lnTo>
                    <a:pt x="84" y="108"/>
                  </a:lnTo>
                  <a:lnTo>
                    <a:pt x="212" y="230"/>
                  </a:lnTo>
                  <a:lnTo>
                    <a:pt x="210" y="232"/>
                  </a:lnTo>
                  <a:lnTo>
                    <a:pt x="58" y="144"/>
                  </a:lnTo>
                  <a:lnTo>
                    <a:pt x="58" y="144"/>
                  </a:lnTo>
                  <a:lnTo>
                    <a:pt x="46" y="162"/>
                  </a:lnTo>
                  <a:lnTo>
                    <a:pt x="36" y="182"/>
                  </a:lnTo>
                  <a:lnTo>
                    <a:pt x="182" y="262"/>
                  </a:lnTo>
                  <a:lnTo>
                    <a:pt x="180" y="266"/>
                  </a:lnTo>
                  <a:lnTo>
                    <a:pt x="20" y="220"/>
                  </a:lnTo>
                  <a:lnTo>
                    <a:pt x="20" y="220"/>
                  </a:lnTo>
                  <a:lnTo>
                    <a:pt x="12" y="244"/>
                  </a:lnTo>
                  <a:lnTo>
                    <a:pt x="6" y="266"/>
                  </a:lnTo>
                  <a:lnTo>
                    <a:pt x="160" y="304"/>
                  </a:lnTo>
                  <a:lnTo>
                    <a:pt x="160" y="306"/>
                  </a:lnTo>
                  <a:lnTo>
                    <a:pt x="2" y="306"/>
                  </a:lnTo>
                  <a:lnTo>
                    <a:pt x="2" y="306"/>
                  </a:lnTo>
                  <a:lnTo>
                    <a:pt x="0" y="332"/>
                  </a:lnTo>
                  <a:lnTo>
                    <a:pt x="0" y="332"/>
                  </a:lnTo>
                  <a:lnTo>
                    <a:pt x="2" y="356"/>
                  </a:lnTo>
                  <a:lnTo>
                    <a:pt x="150" y="354"/>
                  </a:lnTo>
                  <a:lnTo>
                    <a:pt x="150" y="358"/>
                  </a:lnTo>
                  <a:lnTo>
                    <a:pt x="6" y="394"/>
                  </a:lnTo>
                  <a:lnTo>
                    <a:pt x="6" y="394"/>
                  </a:lnTo>
                  <a:lnTo>
                    <a:pt x="12" y="420"/>
                  </a:lnTo>
                  <a:lnTo>
                    <a:pt x="20" y="444"/>
                  </a:lnTo>
                  <a:lnTo>
                    <a:pt x="154" y="406"/>
                  </a:lnTo>
                  <a:lnTo>
                    <a:pt x="154" y="410"/>
                  </a:lnTo>
                  <a:lnTo>
                    <a:pt x="32" y="476"/>
                  </a:lnTo>
                  <a:lnTo>
                    <a:pt x="32" y="476"/>
                  </a:lnTo>
                  <a:lnTo>
                    <a:pt x="46" y="500"/>
                  </a:lnTo>
                  <a:lnTo>
                    <a:pt x="60" y="524"/>
                  </a:lnTo>
                  <a:lnTo>
                    <a:pt x="170" y="460"/>
                  </a:lnTo>
                  <a:lnTo>
                    <a:pt x="172" y="462"/>
                  </a:lnTo>
                  <a:lnTo>
                    <a:pt x="80" y="550"/>
                  </a:lnTo>
                  <a:lnTo>
                    <a:pt x="80" y="550"/>
                  </a:lnTo>
                  <a:lnTo>
                    <a:pt x="98" y="572"/>
                  </a:lnTo>
                  <a:lnTo>
                    <a:pt x="120" y="590"/>
                  </a:lnTo>
                  <a:lnTo>
                    <a:pt x="202" y="508"/>
                  </a:lnTo>
                  <a:lnTo>
                    <a:pt x="204" y="510"/>
                  </a:lnTo>
                  <a:lnTo>
                    <a:pt x="146" y="610"/>
                  </a:lnTo>
                  <a:lnTo>
                    <a:pt x="146" y="610"/>
                  </a:lnTo>
                  <a:lnTo>
                    <a:pt x="170" y="626"/>
                  </a:lnTo>
                  <a:lnTo>
                    <a:pt x="196" y="640"/>
                  </a:lnTo>
                  <a:lnTo>
                    <a:pt x="248" y="548"/>
                  </a:lnTo>
                  <a:lnTo>
                    <a:pt x="252" y="550"/>
                  </a:lnTo>
                  <a:lnTo>
                    <a:pt x="224" y="652"/>
                  </a:lnTo>
                  <a:lnTo>
                    <a:pt x="224" y="652"/>
                  </a:lnTo>
                  <a:lnTo>
                    <a:pt x="252" y="660"/>
                  </a:lnTo>
                  <a:lnTo>
                    <a:pt x="282" y="666"/>
                  </a:lnTo>
                  <a:lnTo>
                    <a:pt x="308" y="572"/>
                  </a:lnTo>
                  <a:lnTo>
                    <a:pt x="310" y="572"/>
                  </a:lnTo>
                  <a:lnTo>
                    <a:pt x="312" y="670"/>
                  </a:lnTo>
                  <a:lnTo>
                    <a:pt x="312" y="670"/>
                  </a:lnTo>
                  <a:lnTo>
                    <a:pt x="340" y="672"/>
                  </a:lnTo>
                  <a:lnTo>
                    <a:pt x="340" y="672"/>
                  </a:lnTo>
                  <a:lnTo>
                    <a:pt x="374" y="670"/>
                  </a:lnTo>
                  <a:lnTo>
                    <a:pt x="374" y="580"/>
                  </a:lnTo>
                  <a:lnTo>
                    <a:pt x="378" y="580"/>
                  </a:lnTo>
                  <a:lnTo>
                    <a:pt x="402" y="666"/>
                  </a:lnTo>
                  <a:lnTo>
                    <a:pt x="402" y="666"/>
                  </a:lnTo>
                  <a:lnTo>
                    <a:pt x="436" y="658"/>
                  </a:lnTo>
                  <a:lnTo>
                    <a:pt x="466" y="648"/>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1" name="Picture 10"/>
          <p:cNvPicPr>
            <a:picLocks noChangeAspect="1"/>
          </p:cNvPicPr>
          <p:nvPr/>
        </p:nvPicPr>
        <p:blipFill>
          <a:blip r:embed="rId3"/>
          <a:stretch>
            <a:fillRect/>
          </a:stretch>
        </p:blipFill>
        <p:spPr>
          <a:xfrm>
            <a:off x="2015824" y="4579394"/>
            <a:ext cx="4845614" cy="1198988"/>
          </a:xfrm>
          <a:prstGeom prst="rect">
            <a:avLst/>
          </a:prstGeom>
        </p:spPr>
      </p:pic>
      <p:sp>
        <p:nvSpPr>
          <p:cNvPr id="12" name="TextBox 11"/>
          <p:cNvSpPr txBox="1"/>
          <p:nvPr/>
        </p:nvSpPr>
        <p:spPr>
          <a:xfrm>
            <a:off x="389483" y="3886158"/>
            <a:ext cx="8330566" cy="369332"/>
          </a:xfrm>
          <a:prstGeom prst="rect">
            <a:avLst/>
          </a:prstGeom>
          <a:noFill/>
        </p:spPr>
        <p:txBody>
          <a:bodyPr wrap="square" rtlCol="0">
            <a:spAutoFit/>
          </a:bodyPr>
          <a:lstStyle/>
          <a:p>
            <a:r>
              <a:rPr lang="en-US" b="1" dirty="0" smtClean="0">
                <a:solidFill>
                  <a:schemeClr val="accent1"/>
                </a:solidFill>
              </a:rPr>
              <a:t>Next step</a:t>
            </a:r>
            <a:r>
              <a:rPr lang="en-US" dirty="0" smtClean="0"/>
              <a:t>: Acquiring data to validate transport/detector </a:t>
            </a:r>
            <a:r>
              <a:rPr lang="en-US" dirty="0"/>
              <a:t>models for the cargo </a:t>
            </a:r>
            <a:r>
              <a:rPr lang="en-US" dirty="0" smtClean="0"/>
              <a:t>bay</a:t>
            </a:r>
            <a:endParaRPr lang="en-US" sz="1400" dirty="0"/>
          </a:p>
        </p:txBody>
      </p:sp>
      <p:sp>
        <p:nvSpPr>
          <p:cNvPr id="68" name="TextBox 67"/>
          <p:cNvSpPr txBox="1"/>
          <p:nvPr/>
        </p:nvSpPr>
        <p:spPr>
          <a:xfrm>
            <a:off x="2015824" y="5794509"/>
            <a:ext cx="4775473" cy="307777"/>
          </a:xfrm>
          <a:prstGeom prst="rect">
            <a:avLst/>
          </a:prstGeom>
          <a:noFill/>
        </p:spPr>
        <p:txBody>
          <a:bodyPr wrap="square" rtlCol="0">
            <a:spAutoFit/>
          </a:bodyPr>
          <a:lstStyle/>
          <a:p>
            <a:pPr algn="ctr"/>
            <a:r>
              <a:rPr lang="en-US" sz="1400" i="1" dirty="0" smtClean="0"/>
              <a:t>Kidde Fire Protection Systems - Cargo </a:t>
            </a:r>
            <a:r>
              <a:rPr lang="en-US" sz="1400" i="1" dirty="0"/>
              <a:t>B</a:t>
            </a:r>
            <a:r>
              <a:rPr lang="en-US" sz="1400" i="1" dirty="0" smtClean="0"/>
              <a:t>ay </a:t>
            </a:r>
            <a:r>
              <a:rPr lang="en-US" sz="1400" i="1" dirty="0"/>
              <a:t>T</a:t>
            </a:r>
            <a:r>
              <a:rPr lang="en-US" sz="1400" i="1" dirty="0" smtClean="0"/>
              <a:t>est </a:t>
            </a:r>
            <a:r>
              <a:rPr lang="en-US" sz="1400" i="1" dirty="0"/>
              <a:t>S</a:t>
            </a:r>
            <a:r>
              <a:rPr lang="en-US" sz="1400" i="1" dirty="0" smtClean="0"/>
              <a:t>imulator</a:t>
            </a:r>
            <a:endParaRPr lang="en-US" sz="1400" i="1" dirty="0"/>
          </a:p>
        </p:txBody>
      </p:sp>
      <p:sp>
        <p:nvSpPr>
          <p:cNvPr id="52" name="Rectangle 51"/>
          <p:cNvSpPr>
            <a:spLocks noChangeArrowheads="1"/>
          </p:cNvSpPr>
          <p:nvPr/>
        </p:nvSpPr>
        <p:spPr bwMode="auto">
          <a:xfrm>
            <a:off x="2371725" y="6624575"/>
            <a:ext cx="4410075" cy="233425"/>
          </a:xfrm>
          <a:prstGeom prst="rect">
            <a:avLst/>
          </a:prstGeom>
          <a:noFill/>
          <a:ln w="9525">
            <a:noFill/>
            <a:miter lim="800000"/>
            <a:headEnd/>
            <a:tailEnd/>
          </a:ln>
        </p:spPr>
        <p:txBody>
          <a:bodyPr lIns="92075" tIns="46038" rIns="92075" bIns="46038"/>
          <a:lstStyle/>
          <a:p>
            <a:pPr algn="ctr" eaLnBrk="0" fontAlgn="auto" hangingPunct="0">
              <a:spcBef>
                <a:spcPts val="0"/>
              </a:spcBef>
              <a:spcAft>
                <a:spcPts val="0"/>
              </a:spcAft>
            </a:pPr>
            <a:r>
              <a:rPr lang="en-US" sz="1000" dirty="0">
                <a:solidFill>
                  <a:srgbClr val="000000"/>
                </a:solidFill>
                <a:cs typeface="Times New Roman" pitchFamily="18" charset="0"/>
              </a:rPr>
              <a:t>This page </a:t>
            </a:r>
            <a:r>
              <a:rPr lang="en-US" sz="1000" dirty="0"/>
              <a:t>does not contain any export controlled technical data.</a:t>
            </a:r>
            <a:endParaRPr lang="en-US" sz="1000" dirty="0">
              <a:latin typeface="+mn-lt"/>
              <a:cs typeface="Times New Roman" pitchFamily="18" charset="0"/>
            </a:endParaRPr>
          </a:p>
        </p:txBody>
      </p:sp>
    </p:spTree>
    <p:extLst>
      <p:ext uri="{BB962C8B-B14F-4D97-AF65-F5344CB8AC3E}">
        <p14:creationId xmlns:p14="http://schemas.microsoft.com/office/powerpoint/2010/main" val="14832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a:picLocks noChangeAspect="1"/>
          </p:cNvPicPr>
          <p:nvPr/>
        </p:nvPicPr>
        <p:blipFill>
          <a:blip r:embed="rId3"/>
          <a:stretch>
            <a:fillRect/>
          </a:stretch>
        </p:blipFill>
        <p:spPr>
          <a:xfrm>
            <a:off x="2000743" y="1344522"/>
            <a:ext cx="5142513" cy="1923100"/>
          </a:xfrm>
          <a:prstGeom prst="rect">
            <a:avLst/>
          </a:prstGeom>
        </p:spPr>
      </p:pic>
      <p:sp>
        <p:nvSpPr>
          <p:cNvPr id="120" name="Rounded Rectangle 119"/>
          <p:cNvSpPr/>
          <p:nvPr/>
        </p:nvSpPr>
        <p:spPr>
          <a:xfrm>
            <a:off x="570657" y="3288170"/>
            <a:ext cx="7860279" cy="2993770"/>
          </a:xfrm>
          <a:prstGeom prst="roundRect">
            <a:avLst>
              <a:gd name="adj" fmla="val 12887"/>
            </a:avLst>
          </a:prstGeom>
          <a:ln w="38100">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accent2"/>
              </a:solidFill>
            </a:endParaRPr>
          </a:p>
        </p:txBody>
      </p:sp>
      <p:sp>
        <p:nvSpPr>
          <p:cNvPr id="2" name="Rectangle 1"/>
          <p:cNvSpPr/>
          <p:nvPr/>
        </p:nvSpPr>
        <p:spPr>
          <a:xfrm>
            <a:off x="0" y="6610927"/>
            <a:ext cx="2161464" cy="2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lide Number Placeholder 3"/>
          <p:cNvSpPr>
            <a:spLocks noGrp="1"/>
          </p:cNvSpPr>
          <p:nvPr>
            <p:ph type="sldNum" sz="quarter" idx="12"/>
          </p:nvPr>
        </p:nvSpPr>
        <p:spPr>
          <a:xfrm>
            <a:off x="8369809" y="5225"/>
            <a:ext cx="774191" cy="193395"/>
          </a:xfrm>
        </p:spPr>
        <p:txBody>
          <a:bodyPr/>
          <a:lstStyle/>
          <a:p>
            <a:fld id="{789DF654-7552-4B9D-9287-15EA6E658DE7}" type="slidenum">
              <a:rPr lang="en-US" smtClean="0">
                <a:solidFill>
                  <a:prstClr val="black"/>
                </a:solidFill>
              </a:rPr>
              <a:pPr/>
              <a:t>2</a:t>
            </a:fld>
            <a:endParaRPr lang="en-US" dirty="0">
              <a:solidFill>
                <a:prstClr val="black"/>
              </a:solidFill>
            </a:endParaRPr>
          </a:p>
        </p:txBody>
      </p:sp>
      <p:sp>
        <p:nvSpPr>
          <p:cNvPr id="26" name="Text Placeholder 77"/>
          <p:cNvSpPr txBox="1">
            <a:spLocks/>
          </p:cNvSpPr>
          <p:nvPr/>
        </p:nvSpPr>
        <p:spPr>
          <a:xfrm>
            <a:off x="152400" y="916958"/>
            <a:ext cx="8991600" cy="407017"/>
          </a:xfrm>
          <a:prstGeom prst="rect">
            <a:avLst/>
          </a:prstGeom>
        </p:spPr>
        <p:txBody>
          <a:bodyPr/>
          <a:lstStyle>
            <a:defPPr>
              <a:defRPr lang="en-US"/>
            </a:defPPr>
            <a:lvl1pPr indent="0" fontAlgn="auto">
              <a:spcBef>
                <a:spcPts val="400"/>
              </a:spcBef>
              <a:spcAft>
                <a:spcPts val="0"/>
              </a:spcAft>
              <a:buFont typeface="Arial" pitchFamily="34" charset="0"/>
              <a:buNone/>
              <a:defRPr i="1">
                <a:solidFill>
                  <a:prstClr val="black"/>
                </a:solidFill>
                <a:latin typeface="+mj-lt"/>
              </a:defRPr>
            </a:lvl1pPr>
            <a:lvl2pPr marL="0" indent="0">
              <a:spcBef>
                <a:spcPts val="1200"/>
              </a:spcBef>
              <a:buFont typeface="Arial" pitchFamily="34" charset="0"/>
              <a:buNone/>
              <a:defRPr sz="2200"/>
            </a:lvl2pPr>
            <a:lvl3pPr marL="0" indent="0">
              <a:spcBef>
                <a:spcPts val="1200"/>
              </a:spcBef>
              <a:buFont typeface="Arial" pitchFamily="34" charset="0"/>
              <a:buNone/>
              <a:defRPr sz="2000"/>
            </a:lvl3pPr>
            <a:lvl4pPr marL="0" indent="0">
              <a:spcBef>
                <a:spcPts val="1200"/>
              </a:spcBef>
              <a:buFont typeface="Arial" pitchFamily="34" charset="0"/>
              <a:buNone/>
            </a:lvl4pPr>
            <a:lvl5pPr marL="0" indent="0">
              <a:spcBef>
                <a:spcPts val="1200"/>
              </a:spcBef>
              <a:buFont typeface="Arial" pitchFamily="34" charset="0"/>
              <a:buNone/>
            </a:lvl5pPr>
            <a:lvl6pPr marL="0" indent="0">
              <a:spcBef>
                <a:spcPts val="1200"/>
              </a:spcBef>
              <a:buFont typeface="Times New Roman" pitchFamily="18" charset="0"/>
              <a:buNone/>
            </a:lvl6pPr>
            <a:lvl7pPr marL="0" indent="0">
              <a:spcBef>
                <a:spcPts val="1200"/>
              </a:spcBef>
              <a:buFont typeface="Arial" pitchFamily="34" charset="0"/>
              <a:buNone/>
              <a:defRPr baseline="0"/>
            </a:lvl7pPr>
            <a:lvl8pPr marL="0" indent="0">
              <a:spcBef>
                <a:spcPts val="1200"/>
              </a:spcBef>
              <a:buFont typeface="Times New Roman" pitchFamily="18" charset="0"/>
              <a:buNone/>
            </a:lvl8pPr>
            <a:lvl9pPr marL="0" indent="0">
              <a:spcBef>
                <a:spcPts val="1200"/>
              </a:spcBef>
              <a:buFont typeface="Arial" pitchFamily="34" charset="0"/>
              <a:buNone/>
            </a:lvl9pPr>
          </a:lstStyle>
          <a:p>
            <a:r>
              <a:rPr lang="en-US" sz="1600" dirty="0"/>
              <a:t>Objective: Develop a model-based tool to augment &amp; streamline certification process</a:t>
            </a:r>
          </a:p>
        </p:txBody>
      </p:sp>
      <p:grpSp>
        <p:nvGrpSpPr>
          <p:cNvPr id="44" name="LOGO"/>
          <p:cNvGrpSpPr>
            <a:grpSpLocks noChangeAspect="1"/>
          </p:cNvGrpSpPr>
          <p:nvPr/>
        </p:nvGrpSpPr>
        <p:grpSpPr>
          <a:xfrm>
            <a:off x="85219" y="6529420"/>
            <a:ext cx="1451728" cy="259920"/>
            <a:chOff x="0" y="3429000"/>
            <a:chExt cx="6029325" cy="1079500"/>
          </a:xfrm>
        </p:grpSpPr>
        <p:sp>
          <p:nvSpPr>
            <p:cNvPr id="45" name="Freeform 51"/>
            <p:cNvSpPr>
              <a:spLocks/>
            </p:cNvSpPr>
            <p:nvPr/>
          </p:nvSpPr>
          <p:spPr bwMode="auto">
            <a:xfrm>
              <a:off x="1409700" y="3502025"/>
              <a:ext cx="260350" cy="409575"/>
            </a:xfrm>
            <a:custGeom>
              <a:avLst/>
              <a:gdLst/>
              <a:ahLst/>
              <a:cxnLst>
                <a:cxn ang="0">
                  <a:pos x="0" y="0"/>
                </a:cxn>
                <a:cxn ang="0">
                  <a:pos x="64" y="0"/>
                </a:cxn>
                <a:cxn ang="0">
                  <a:pos x="64" y="188"/>
                </a:cxn>
                <a:cxn ang="0">
                  <a:pos x="64" y="188"/>
                </a:cxn>
                <a:cxn ang="0">
                  <a:pos x="66" y="196"/>
                </a:cxn>
                <a:cxn ang="0">
                  <a:pos x="68" y="204"/>
                </a:cxn>
                <a:cxn ang="0">
                  <a:pos x="74" y="208"/>
                </a:cxn>
                <a:cxn ang="0">
                  <a:pos x="82" y="210"/>
                </a:cxn>
                <a:cxn ang="0">
                  <a:pos x="82" y="210"/>
                </a:cxn>
                <a:cxn ang="0">
                  <a:pos x="90" y="208"/>
                </a:cxn>
                <a:cxn ang="0">
                  <a:pos x="96" y="204"/>
                </a:cxn>
                <a:cxn ang="0">
                  <a:pos x="98" y="198"/>
                </a:cxn>
                <a:cxn ang="0">
                  <a:pos x="100" y="188"/>
                </a:cxn>
                <a:cxn ang="0">
                  <a:pos x="100" y="0"/>
                </a:cxn>
                <a:cxn ang="0">
                  <a:pos x="164" y="0"/>
                </a:cxn>
                <a:cxn ang="0">
                  <a:pos x="164" y="182"/>
                </a:cxn>
                <a:cxn ang="0">
                  <a:pos x="164" y="182"/>
                </a:cxn>
                <a:cxn ang="0">
                  <a:pos x="162" y="198"/>
                </a:cxn>
                <a:cxn ang="0">
                  <a:pos x="160" y="212"/>
                </a:cxn>
                <a:cxn ang="0">
                  <a:pos x="154" y="224"/>
                </a:cxn>
                <a:cxn ang="0">
                  <a:pos x="146" y="236"/>
                </a:cxn>
                <a:cxn ang="0">
                  <a:pos x="134" y="244"/>
                </a:cxn>
                <a:cxn ang="0">
                  <a:pos x="120" y="252"/>
                </a:cxn>
                <a:cxn ang="0">
                  <a:pos x="102" y="256"/>
                </a:cxn>
                <a:cxn ang="0">
                  <a:pos x="82" y="258"/>
                </a:cxn>
                <a:cxn ang="0">
                  <a:pos x="82" y="258"/>
                </a:cxn>
                <a:cxn ang="0">
                  <a:pos x="64" y="256"/>
                </a:cxn>
                <a:cxn ang="0">
                  <a:pos x="48" y="254"/>
                </a:cxn>
                <a:cxn ang="0">
                  <a:pos x="34" y="248"/>
                </a:cxn>
                <a:cxn ang="0">
                  <a:pos x="22" y="240"/>
                </a:cxn>
                <a:cxn ang="0">
                  <a:pos x="14" y="228"/>
                </a:cxn>
                <a:cxn ang="0">
                  <a:pos x="6" y="216"/>
                </a:cxn>
                <a:cxn ang="0">
                  <a:pos x="2" y="200"/>
                </a:cxn>
                <a:cxn ang="0">
                  <a:pos x="0" y="182"/>
                </a:cxn>
                <a:cxn ang="0">
                  <a:pos x="0" y="0"/>
                </a:cxn>
              </a:cxnLst>
              <a:rect l="0" t="0" r="r" b="b"/>
              <a:pathLst>
                <a:path w="164" h="258">
                  <a:moveTo>
                    <a:pt x="0" y="0"/>
                  </a:moveTo>
                  <a:lnTo>
                    <a:pt x="64" y="0"/>
                  </a:lnTo>
                  <a:lnTo>
                    <a:pt x="64" y="188"/>
                  </a:lnTo>
                  <a:lnTo>
                    <a:pt x="64" y="188"/>
                  </a:lnTo>
                  <a:lnTo>
                    <a:pt x="66" y="196"/>
                  </a:lnTo>
                  <a:lnTo>
                    <a:pt x="68" y="204"/>
                  </a:lnTo>
                  <a:lnTo>
                    <a:pt x="74" y="208"/>
                  </a:lnTo>
                  <a:lnTo>
                    <a:pt x="82" y="210"/>
                  </a:lnTo>
                  <a:lnTo>
                    <a:pt x="82" y="210"/>
                  </a:lnTo>
                  <a:lnTo>
                    <a:pt x="90" y="208"/>
                  </a:lnTo>
                  <a:lnTo>
                    <a:pt x="96" y="204"/>
                  </a:lnTo>
                  <a:lnTo>
                    <a:pt x="98" y="198"/>
                  </a:lnTo>
                  <a:lnTo>
                    <a:pt x="100" y="188"/>
                  </a:lnTo>
                  <a:lnTo>
                    <a:pt x="100" y="0"/>
                  </a:lnTo>
                  <a:lnTo>
                    <a:pt x="164" y="0"/>
                  </a:lnTo>
                  <a:lnTo>
                    <a:pt x="164" y="182"/>
                  </a:lnTo>
                  <a:lnTo>
                    <a:pt x="164" y="182"/>
                  </a:lnTo>
                  <a:lnTo>
                    <a:pt x="162" y="198"/>
                  </a:lnTo>
                  <a:lnTo>
                    <a:pt x="160" y="212"/>
                  </a:lnTo>
                  <a:lnTo>
                    <a:pt x="154" y="224"/>
                  </a:lnTo>
                  <a:lnTo>
                    <a:pt x="146" y="236"/>
                  </a:lnTo>
                  <a:lnTo>
                    <a:pt x="134" y="244"/>
                  </a:lnTo>
                  <a:lnTo>
                    <a:pt x="120" y="252"/>
                  </a:lnTo>
                  <a:lnTo>
                    <a:pt x="102" y="256"/>
                  </a:lnTo>
                  <a:lnTo>
                    <a:pt x="82" y="258"/>
                  </a:lnTo>
                  <a:lnTo>
                    <a:pt x="82" y="258"/>
                  </a:lnTo>
                  <a:lnTo>
                    <a:pt x="64" y="256"/>
                  </a:lnTo>
                  <a:lnTo>
                    <a:pt x="48" y="254"/>
                  </a:lnTo>
                  <a:lnTo>
                    <a:pt x="34" y="248"/>
                  </a:lnTo>
                  <a:lnTo>
                    <a:pt x="22" y="240"/>
                  </a:lnTo>
                  <a:lnTo>
                    <a:pt x="14" y="228"/>
                  </a:lnTo>
                  <a:lnTo>
                    <a:pt x="6" y="216"/>
                  </a:lnTo>
                  <a:lnTo>
                    <a:pt x="2" y="200"/>
                  </a:lnTo>
                  <a:lnTo>
                    <a:pt x="0" y="182"/>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2"/>
            <p:cNvSpPr>
              <a:spLocks/>
            </p:cNvSpPr>
            <p:nvPr/>
          </p:nvSpPr>
          <p:spPr bwMode="auto">
            <a:xfrm>
              <a:off x="1727200" y="3594100"/>
              <a:ext cx="231775" cy="307975"/>
            </a:xfrm>
            <a:custGeom>
              <a:avLst/>
              <a:gdLst/>
              <a:ahLst/>
              <a:cxnLst>
                <a:cxn ang="0">
                  <a:pos x="52" y="6"/>
                </a:cxn>
                <a:cxn ang="0">
                  <a:pos x="54" y="22"/>
                </a:cxn>
                <a:cxn ang="0">
                  <a:pos x="56" y="22"/>
                </a:cxn>
                <a:cxn ang="0">
                  <a:pos x="56" y="22"/>
                </a:cxn>
                <a:cxn ang="0">
                  <a:pos x="60" y="16"/>
                </a:cxn>
                <a:cxn ang="0">
                  <a:pos x="70" y="8"/>
                </a:cxn>
                <a:cxn ang="0">
                  <a:pos x="82" y="2"/>
                </a:cxn>
                <a:cxn ang="0">
                  <a:pos x="90" y="0"/>
                </a:cxn>
                <a:cxn ang="0">
                  <a:pos x="100" y="0"/>
                </a:cxn>
                <a:cxn ang="0">
                  <a:pos x="100" y="0"/>
                </a:cxn>
                <a:cxn ang="0">
                  <a:pos x="110" y="0"/>
                </a:cxn>
                <a:cxn ang="0">
                  <a:pos x="120" y="4"/>
                </a:cxn>
                <a:cxn ang="0">
                  <a:pos x="128" y="8"/>
                </a:cxn>
                <a:cxn ang="0">
                  <a:pos x="134" y="14"/>
                </a:cxn>
                <a:cxn ang="0">
                  <a:pos x="140" y="22"/>
                </a:cxn>
                <a:cxn ang="0">
                  <a:pos x="144" y="30"/>
                </a:cxn>
                <a:cxn ang="0">
                  <a:pos x="146" y="40"/>
                </a:cxn>
                <a:cxn ang="0">
                  <a:pos x="146" y="50"/>
                </a:cxn>
                <a:cxn ang="0">
                  <a:pos x="146" y="50"/>
                </a:cxn>
                <a:cxn ang="0">
                  <a:pos x="146" y="194"/>
                </a:cxn>
                <a:cxn ang="0">
                  <a:pos x="86" y="194"/>
                </a:cxn>
                <a:cxn ang="0">
                  <a:pos x="86" y="194"/>
                </a:cxn>
                <a:cxn ang="0">
                  <a:pos x="86" y="62"/>
                </a:cxn>
                <a:cxn ang="0">
                  <a:pos x="86" y="62"/>
                </a:cxn>
                <a:cxn ang="0">
                  <a:pos x="86" y="56"/>
                </a:cxn>
                <a:cxn ang="0">
                  <a:pos x="82" y="52"/>
                </a:cxn>
                <a:cxn ang="0">
                  <a:pos x="78" y="48"/>
                </a:cxn>
                <a:cxn ang="0">
                  <a:pos x="74" y="48"/>
                </a:cxn>
                <a:cxn ang="0">
                  <a:pos x="74" y="48"/>
                </a:cxn>
                <a:cxn ang="0">
                  <a:pos x="68" y="48"/>
                </a:cxn>
                <a:cxn ang="0">
                  <a:pos x="64" y="50"/>
                </a:cxn>
                <a:cxn ang="0">
                  <a:pos x="62" y="56"/>
                </a:cxn>
                <a:cxn ang="0">
                  <a:pos x="60" y="62"/>
                </a:cxn>
                <a:cxn ang="0">
                  <a:pos x="60" y="194"/>
                </a:cxn>
                <a:cxn ang="0">
                  <a:pos x="0" y="194"/>
                </a:cxn>
                <a:cxn ang="0">
                  <a:pos x="0" y="6"/>
                </a:cxn>
                <a:cxn ang="0">
                  <a:pos x="52" y="6"/>
                </a:cxn>
              </a:cxnLst>
              <a:rect l="0" t="0" r="r" b="b"/>
              <a:pathLst>
                <a:path w="146" h="194">
                  <a:moveTo>
                    <a:pt x="52" y="6"/>
                  </a:moveTo>
                  <a:lnTo>
                    <a:pt x="54" y="22"/>
                  </a:lnTo>
                  <a:lnTo>
                    <a:pt x="56" y="22"/>
                  </a:lnTo>
                  <a:lnTo>
                    <a:pt x="56" y="22"/>
                  </a:lnTo>
                  <a:lnTo>
                    <a:pt x="60" y="16"/>
                  </a:lnTo>
                  <a:lnTo>
                    <a:pt x="70" y="8"/>
                  </a:lnTo>
                  <a:lnTo>
                    <a:pt x="82" y="2"/>
                  </a:lnTo>
                  <a:lnTo>
                    <a:pt x="90" y="0"/>
                  </a:lnTo>
                  <a:lnTo>
                    <a:pt x="100" y="0"/>
                  </a:lnTo>
                  <a:lnTo>
                    <a:pt x="100" y="0"/>
                  </a:lnTo>
                  <a:lnTo>
                    <a:pt x="110" y="0"/>
                  </a:lnTo>
                  <a:lnTo>
                    <a:pt x="120" y="4"/>
                  </a:lnTo>
                  <a:lnTo>
                    <a:pt x="128" y="8"/>
                  </a:lnTo>
                  <a:lnTo>
                    <a:pt x="134" y="14"/>
                  </a:lnTo>
                  <a:lnTo>
                    <a:pt x="140" y="22"/>
                  </a:lnTo>
                  <a:lnTo>
                    <a:pt x="144" y="30"/>
                  </a:lnTo>
                  <a:lnTo>
                    <a:pt x="146" y="40"/>
                  </a:lnTo>
                  <a:lnTo>
                    <a:pt x="146" y="50"/>
                  </a:lnTo>
                  <a:lnTo>
                    <a:pt x="146" y="50"/>
                  </a:lnTo>
                  <a:lnTo>
                    <a:pt x="146" y="194"/>
                  </a:lnTo>
                  <a:lnTo>
                    <a:pt x="86" y="194"/>
                  </a:lnTo>
                  <a:lnTo>
                    <a:pt x="86" y="194"/>
                  </a:lnTo>
                  <a:lnTo>
                    <a:pt x="86" y="62"/>
                  </a:lnTo>
                  <a:lnTo>
                    <a:pt x="86" y="62"/>
                  </a:lnTo>
                  <a:lnTo>
                    <a:pt x="86" y="56"/>
                  </a:lnTo>
                  <a:lnTo>
                    <a:pt x="82" y="52"/>
                  </a:lnTo>
                  <a:lnTo>
                    <a:pt x="78" y="48"/>
                  </a:lnTo>
                  <a:lnTo>
                    <a:pt x="74" y="48"/>
                  </a:lnTo>
                  <a:lnTo>
                    <a:pt x="74" y="48"/>
                  </a:lnTo>
                  <a:lnTo>
                    <a:pt x="68" y="48"/>
                  </a:lnTo>
                  <a:lnTo>
                    <a:pt x="64" y="50"/>
                  </a:lnTo>
                  <a:lnTo>
                    <a:pt x="62" y="56"/>
                  </a:lnTo>
                  <a:lnTo>
                    <a:pt x="60" y="62"/>
                  </a:lnTo>
                  <a:lnTo>
                    <a:pt x="60" y="194"/>
                  </a:lnTo>
                  <a:lnTo>
                    <a:pt x="0" y="194"/>
                  </a:lnTo>
                  <a:lnTo>
                    <a:pt x="0" y="6"/>
                  </a:lnTo>
                  <a:lnTo>
                    <a:pt x="52" y="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3"/>
            <p:cNvSpPr>
              <a:spLocks noEditPoints="1"/>
            </p:cNvSpPr>
            <p:nvPr/>
          </p:nvSpPr>
          <p:spPr bwMode="auto">
            <a:xfrm>
              <a:off x="2016125" y="3502025"/>
              <a:ext cx="98425" cy="400050"/>
            </a:xfrm>
            <a:custGeom>
              <a:avLst/>
              <a:gdLst/>
              <a:ahLst/>
              <a:cxnLst>
                <a:cxn ang="0">
                  <a:pos x="0" y="0"/>
                </a:cxn>
                <a:cxn ang="0">
                  <a:pos x="62" y="0"/>
                </a:cxn>
                <a:cxn ang="0">
                  <a:pos x="62" y="46"/>
                </a:cxn>
                <a:cxn ang="0">
                  <a:pos x="0" y="46"/>
                </a:cxn>
                <a:cxn ang="0">
                  <a:pos x="0" y="0"/>
                </a:cxn>
                <a:cxn ang="0">
                  <a:pos x="0" y="64"/>
                </a:cxn>
                <a:cxn ang="0">
                  <a:pos x="62" y="64"/>
                </a:cxn>
                <a:cxn ang="0">
                  <a:pos x="62" y="252"/>
                </a:cxn>
                <a:cxn ang="0">
                  <a:pos x="0" y="252"/>
                </a:cxn>
                <a:cxn ang="0">
                  <a:pos x="0" y="64"/>
                </a:cxn>
              </a:cxnLst>
              <a:rect l="0" t="0" r="r" b="b"/>
              <a:pathLst>
                <a:path w="62" h="252">
                  <a:moveTo>
                    <a:pt x="0" y="0"/>
                  </a:moveTo>
                  <a:lnTo>
                    <a:pt x="62" y="0"/>
                  </a:lnTo>
                  <a:lnTo>
                    <a:pt x="62" y="46"/>
                  </a:lnTo>
                  <a:lnTo>
                    <a:pt x="0" y="46"/>
                  </a:lnTo>
                  <a:lnTo>
                    <a:pt x="0" y="0"/>
                  </a:lnTo>
                  <a:close/>
                  <a:moveTo>
                    <a:pt x="0" y="64"/>
                  </a:moveTo>
                  <a:lnTo>
                    <a:pt x="62" y="64"/>
                  </a:lnTo>
                  <a:lnTo>
                    <a:pt x="62" y="252"/>
                  </a:lnTo>
                  <a:lnTo>
                    <a:pt x="0" y="252"/>
                  </a:lnTo>
                  <a:lnTo>
                    <a:pt x="0" y="6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4"/>
            <p:cNvSpPr>
              <a:spLocks/>
            </p:cNvSpPr>
            <p:nvPr/>
          </p:nvSpPr>
          <p:spPr bwMode="auto">
            <a:xfrm>
              <a:off x="2152650" y="3514725"/>
              <a:ext cx="165100" cy="387350"/>
            </a:xfrm>
            <a:custGeom>
              <a:avLst/>
              <a:gdLst/>
              <a:ahLst/>
              <a:cxnLst>
                <a:cxn ang="0">
                  <a:pos x="0" y="94"/>
                </a:cxn>
                <a:cxn ang="0">
                  <a:pos x="0" y="54"/>
                </a:cxn>
                <a:cxn ang="0">
                  <a:pos x="16" y="54"/>
                </a:cxn>
                <a:cxn ang="0">
                  <a:pos x="16" y="0"/>
                </a:cxn>
                <a:cxn ang="0">
                  <a:pos x="78" y="0"/>
                </a:cxn>
                <a:cxn ang="0">
                  <a:pos x="78" y="54"/>
                </a:cxn>
                <a:cxn ang="0">
                  <a:pos x="104" y="54"/>
                </a:cxn>
                <a:cxn ang="0">
                  <a:pos x="104" y="94"/>
                </a:cxn>
                <a:cxn ang="0">
                  <a:pos x="78" y="94"/>
                </a:cxn>
                <a:cxn ang="0">
                  <a:pos x="78" y="190"/>
                </a:cxn>
                <a:cxn ang="0">
                  <a:pos x="78" y="190"/>
                </a:cxn>
                <a:cxn ang="0">
                  <a:pos x="80" y="196"/>
                </a:cxn>
                <a:cxn ang="0">
                  <a:pos x="82" y="202"/>
                </a:cxn>
                <a:cxn ang="0">
                  <a:pos x="88" y="204"/>
                </a:cxn>
                <a:cxn ang="0">
                  <a:pos x="94" y="206"/>
                </a:cxn>
                <a:cxn ang="0">
                  <a:pos x="94" y="206"/>
                </a:cxn>
                <a:cxn ang="0">
                  <a:pos x="104" y="206"/>
                </a:cxn>
                <a:cxn ang="0">
                  <a:pos x="104" y="244"/>
                </a:cxn>
                <a:cxn ang="0">
                  <a:pos x="104" y="244"/>
                </a:cxn>
                <a:cxn ang="0">
                  <a:pos x="70" y="244"/>
                </a:cxn>
                <a:cxn ang="0">
                  <a:pos x="70" y="244"/>
                </a:cxn>
                <a:cxn ang="0">
                  <a:pos x="58" y="244"/>
                </a:cxn>
                <a:cxn ang="0">
                  <a:pos x="48" y="242"/>
                </a:cxn>
                <a:cxn ang="0">
                  <a:pos x="38" y="238"/>
                </a:cxn>
                <a:cxn ang="0">
                  <a:pos x="30" y="232"/>
                </a:cxn>
                <a:cxn ang="0">
                  <a:pos x="24" y="226"/>
                </a:cxn>
                <a:cxn ang="0">
                  <a:pos x="20" y="216"/>
                </a:cxn>
                <a:cxn ang="0">
                  <a:pos x="18" y="208"/>
                </a:cxn>
                <a:cxn ang="0">
                  <a:pos x="16" y="196"/>
                </a:cxn>
                <a:cxn ang="0">
                  <a:pos x="16" y="94"/>
                </a:cxn>
                <a:cxn ang="0">
                  <a:pos x="0" y="94"/>
                </a:cxn>
              </a:cxnLst>
              <a:rect l="0" t="0" r="r" b="b"/>
              <a:pathLst>
                <a:path w="104" h="244">
                  <a:moveTo>
                    <a:pt x="0" y="94"/>
                  </a:moveTo>
                  <a:lnTo>
                    <a:pt x="0" y="54"/>
                  </a:lnTo>
                  <a:lnTo>
                    <a:pt x="16" y="54"/>
                  </a:lnTo>
                  <a:lnTo>
                    <a:pt x="16" y="0"/>
                  </a:lnTo>
                  <a:lnTo>
                    <a:pt x="78" y="0"/>
                  </a:lnTo>
                  <a:lnTo>
                    <a:pt x="78" y="54"/>
                  </a:lnTo>
                  <a:lnTo>
                    <a:pt x="104" y="54"/>
                  </a:lnTo>
                  <a:lnTo>
                    <a:pt x="104" y="94"/>
                  </a:lnTo>
                  <a:lnTo>
                    <a:pt x="78" y="94"/>
                  </a:lnTo>
                  <a:lnTo>
                    <a:pt x="78" y="190"/>
                  </a:lnTo>
                  <a:lnTo>
                    <a:pt x="78" y="190"/>
                  </a:lnTo>
                  <a:lnTo>
                    <a:pt x="80" y="196"/>
                  </a:lnTo>
                  <a:lnTo>
                    <a:pt x="82" y="202"/>
                  </a:lnTo>
                  <a:lnTo>
                    <a:pt x="88" y="204"/>
                  </a:lnTo>
                  <a:lnTo>
                    <a:pt x="94" y="206"/>
                  </a:lnTo>
                  <a:lnTo>
                    <a:pt x="94" y="206"/>
                  </a:lnTo>
                  <a:lnTo>
                    <a:pt x="104" y="206"/>
                  </a:lnTo>
                  <a:lnTo>
                    <a:pt x="104" y="244"/>
                  </a:lnTo>
                  <a:lnTo>
                    <a:pt x="104" y="244"/>
                  </a:lnTo>
                  <a:lnTo>
                    <a:pt x="70" y="244"/>
                  </a:lnTo>
                  <a:lnTo>
                    <a:pt x="70" y="244"/>
                  </a:lnTo>
                  <a:lnTo>
                    <a:pt x="58" y="244"/>
                  </a:lnTo>
                  <a:lnTo>
                    <a:pt x="48" y="242"/>
                  </a:lnTo>
                  <a:lnTo>
                    <a:pt x="38" y="238"/>
                  </a:lnTo>
                  <a:lnTo>
                    <a:pt x="30" y="232"/>
                  </a:lnTo>
                  <a:lnTo>
                    <a:pt x="24" y="226"/>
                  </a:lnTo>
                  <a:lnTo>
                    <a:pt x="20" y="216"/>
                  </a:lnTo>
                  <a:lnTo>
                    <a:pt x="18" y="208"/>
                  </a:lnTo>
                  <a:lnTo>
                    <a:pt x="16" y="196"/>
                  </a:lnTo>
                  <a:lnTo>
                    <a:pt x="16" y="94"/>
                  </a:lnTo>
                  <a:lnTo>
                    <a:pt x="0" y="9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5"/>
            <p:cNvSpPr>
              <a:spLocks noEditPoints="1"/>
            </p:cNvSpPr>
            <p:nvPr/>
          </p:nvSpPr>
          <p:spPr bwMode="auto">
            <a:xfrm>
              <a:off x="2346325" y="3594100"/>
              <a:ext cx="222250" cy="317500"/>
            </a:xfrm>
            <a:custGeom>
              <a:avLst/>
              <a:gdLst/>
              <a:ahLst/>
              <a:cxnLst>
                <a:cxn ang="0">
                  <a:pos x="140" y="136"/>
                </a:cxn>
                <a:cxn ang="0">
                  <a:pos x="138" y="150"/>
                </a:cxn>
                <a:cxn ang="0">
                  <a:pos x="130" y="172"/>
                </a:cxn>
                <a:cxn ang="0">
                  <a:pos x="112" y="190"/>
                </a:cxn>
                <a:cxn ang="0">
                  <a:pos x="86" y="198"/>
                </a:cxn>
                <a:cxn ang="0">
                  <a:pos x="70" y="200"/>
                </a:cxn>
                <a:cxn ang="0">
                  <a:pos x="42" y="196"/>
                </a:cxn>
                <a:cxn ang="0">
                  <a:pos x="20" y="184"/>
                </a:cxn>
                <a:cxn ang="0">
                  <a:pos x="6" y="162"/>
                </a:cxn>
                <a:cxn ang="0">
                  <a:pos x="0" y="134"/>
                </a:cxn>
                <a:cxn ang="0">
                  <a:pos x="0" y="64"/>
                </a:cxn>
                <a:cxn ang="0">
                  <a:pos x="6" y="36"/>
                </a:cxn>
                <a:cxn ang="0">
                  <a:pos x="20" y="16"/>
                </a:cxn>
                <a:cxn ang="0">
                  <a:pos x="42" y="4"/>
                </a:cxn>
                <a:cxn ang="0">
                  <a:pos x="70" y="0"/>
                </a:cxn>
                <a:cxn ang="0">
                  <a:pos x="88" y="2"/>
                </a:cxn>
                <a:cxn ang="0">
                  <a:pos x="114" y="10"/>
                </a:cxn>
                <a:cxn ang="0">
                  <a:pos x="130" y="28"/>
                </a:cxn>
                <a:cxn ang="0">
                  <a:pos x="138" y="50"/>
                </a:cxn>
                <a:cxn ang="0">
                  <a:pos x="140" y="112"/>
                </a:cxn>
                <a:cxn ang="0">
                  <a:pos x="58" y="146"/>
                </a:cxn>
                <a:cxn ang="0">
                  <a:pos x="58" y="150"/>
                </a:cxn>
                <a:cxn ang="0">
                  <a:pos x="66" y="158"/>
                </a:cxn>
                <a:cxn ang="0">
                  <a:pos x="70" y="160"/>
                </a:cxn>
                <a:cxn ang="0">
                  <a:pos x="80" y="156"/>
                </a:cxn>
                <a:cxn ang="0">
                  <a:pos x="84" y="146"/>
                </a:cxn>
                <a:cxn ang="0">
                  <a:pos x="140" y="128"/>
                </a:cxn>
                <a:cxn ang="0">
                  <a:pos x="84" y="52"/>
                </a:cxn>
                <a:cxn ang="0">
                  <a:pos x="82" y="48"/>
                </a:cxn>
                <a:cxn ang="0">
                  <a:pos x="76" y="42"/>
                </a:cxn>
                <a:cxn ang="0">
                  <a:pos x="70" y="40"/>
                </a:cxn>
                <a:cxn ang="0">
                  <a:pos x="62" y="44"/>
                </a:cxn>
                <a:cxn ang="0">
                  <a:pos x="58" y="54"/>
                </a:cxn>
                <a:cxn ang="0">
                  <a:pos x="58" y="74"/>
                </a:cxn>
              </a:cxnLst>
              <a:rect l="0" t="0" r="r" b="b"/>
              <a:pathLst>
                <a:path w="140" h="200">
                  <a:moveTo>
                    <a:pt x="140" y="128"/>
                  </a:moveTo>
                  <a:lnTo>
                    <a:pt x="140" y="136"/>
                  </a:lnTo>
                  <a:lnTo>
                    <a:pt x="140" y="136"/>
                  </a:lnTo>
                  <a:lnTo>
                    <a:pt x="138" y="150"/>
                  </a:lnTo>
                  <a:lnTo>
                    <a:pt x="136" y="162"/>
                  </a:lnTo>
                  <a:lnTo>
                    <a:pt x="130" y="172"/>
                  </a:lnTo>
                  <a:lnTo>
                    <a:pt x="122" y="182"/>
                  </a:lnTo>
                  <a:lnTo>
                    <a:pt x="112" y="190"/>
                  </a:lnTo>
                  <a:lnTo>
                    <a:pt x="102" y="194"/>
                  </a:lnTo>
                  <a:lnTo>
                    <a:pt x="86" y="198"/>
                  </a:lnTo>
                  <a:lnTo>
                    <a:pt x="70" y="200"/>
                  </a:lnTo>
                  <a:lnTo>
                    <a:pt x="70" y="200"/>
                  </a:lnTo>
                  <a:lnTo>
                    <a:pt x="56" y="198"/>
                  </a:lnTo>
                  <a:lnTo>
                    <a:pt x="42" y="196"/>
                  </a:lnTo>
                  <a:lnTo>
                    <a:pt x="30" y="190"/>
                  </a:lnTo>
                  <a:lnTo>
                    <a:pt x="20" y="184"/>
                  </a:lnTo>
                  <a:lnTo>
                    <a:pt x="12" y="174"/>
                  </a:lnTo>
                  <a:lnTo>
                    <a:pt x="6" y="162"/>
                  </a:lnTo>
                  <a:lnTo>
                    <a:pt x="2" y="150"/>
                  </a:lnTo>
                  <a:lnTo>
                    <a:pt x="0" y="134"/>
                  </a:lnTo>
                  <a:lnTo>
                    <a:pt x="0" y="64"/>
                  </a:lnTo>
                  <a:lnTo>
                    <a:pt x="0" y="64"/>
                  </a:lnTo>
                  <a:lnTo>
                    <a:pt x="2" y="50"/>
                  </a:lnTo>
                  <a:lnTo>
                    <a:pt x="6" y="36"/>
                  </a:lnTo>
                  <a:lnTo>
                    <a:pt x="12" y="26"/>
                  </a:lnTo>
                  <a:lnTo>
                    <a:pt x="20" y="16"/>
                  </a:lnTo>
                  <a:lnTo>
                    <a:pt x="30" y="10"/>
                  </a:lnTo>
                  <a:lnTo>
                    <a:pt x="42" y="4"/>
                  </a:lnTo>
                  <a:lnTo>
                    <a:pt x="56" y="0"/>
                  </a:lnTo>
                  <a:lnTo>
                    <a:pt x="70" y="0"/>
                  </a:lnTo>
                  <a:lnTo>
                    <a:pt x="70" y="0"/>
                  </a:lnTo>
                  <a:lnTo>
                    <a:pt x="88" y="2"/>
                  </a:lnTo>
                  <a:lnTo>
                    <a:pt x="102" y="4"/>
                  </a:lnTo>
                  <a:lnTo>
                    <a:pt x="114" y="10"/>
                  </a:lnTo>
                  <a:lnTo>
                    <a:pt x="124" y="18"/>
                  </a:lnTo>
                  <a:lnTo>
                    <a:pt x="130" y="28"/>
                  </a:lnTo>
                  <a:lnTo>
                    <a:pt x="136" y="38"/>
                  </a:lnTo>
                  <a:lnTo>
                    <a:pt x="138" y="50"/>
                  </a:lnTo>
                  <a:lnTo>
                    <a:pt x="140" y="64"/>
                  </a:lnTo>
                  <a:lnTo>
                    <a:pt x="140" y="112"/>
                  </a:lnTo>
                  <a:lnTo>
                    <a:pt x="58" y="112"/>
                  </a:lnTo>
                  <a:lnTo>
                    <a:pt x="58" y="146"/>
                  </a:lnTo>
                  <a:lnTo>
                    <a:pt x="58" y="146"/>
                  </a:lnTo>
                  <a:lnTo>
                    <a:pt x="58" y="150"/>
                  </a:lnTo>
                  <a:lnTo>
                    <a:pt x="62" y="156"/>
                  </a:lnTo>
                  <a:lnTo>
                    <a:pt x="66" y="158"/>
                  </a:lnTo>
                  <a:lnTo>
                    <a:pt x="70" y="160"/>
                  </a:lnTo>
                  <a:lnTo>
                    <a:pt x="70" y="160"/>
                  </a:lnTo>
                  <a:lnTo>
                    <a:pt x="76" y="158"/>
                  </a:lnTo>
                  <a:lnTo>
                    <a:pt x="80" y="156"/>
                  </a:lnTo>
                  <a:lnTo>
                    <a:pt x="82" y="152"/>
                  </a:lnTo>
                  <a:lnTo>
                    <a:pt x="84" y="146"/>
                  </a:lnTo>
                  <a:lnTo>
                    <a:pt x="84" y="128"/>
                  </a:lnTo>
                  <a:lnTo>
                    <a:pt x="140" y="128"/>
                  </a:lnTo>
                  <a:close/>
                  <a:moveTo>
                    <a:pt x="84" y="74"/>
                  </a:moveTo>
                  <a:lnTo>
                    <a:pt x="84" y="52"/>
                  </a:lnTo>
                  <a:lnTo>
                    <a:pt x="84" y="52"/>
                  </a:lnTo>
                  <a:lnTo>
                    <a:pt x="82" y="48"/>
                  </a:lnTo>
                  <a:lnTo>
                    <a:pt x="80" y="44"/>
                  </a:lnTo>
                  <a:lnTo>
                    <a:pt x="76" y="42"/>
                  </a:lnTo>
                  <a:lnTo>
                    <a:pt x="70" y="40"/>
                  </a:lnTo>
                  <a:lnTo>
                    <a:pt x="70" y="40"/>
                  </a:lnTo>
                  <a:lnTo>
                    <a:pt x="66" y="42"/>
                  </a:lnTo>
                  <a:lnTo>
                    <a:pt x="62" y="44"/>
                  </a:lnTo>
                  <a:lnTo>
                    <a:pt x="58" y="48"/>
                  </a:lnTo>
                  <a:lnTo>
                    <a:pt x="58" y="54"/>
                  </a:lnTo>
                  <a:lnTo>
                    <a:pt x="58" y="54"/>
                  </a:lnTo>
                  <a:lnTo>
                    <a:pt x="58" y="74"/>
                  </a:lnTo>
                  <a:lnTo>
                    <a:pt x="84" y="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6"/>
            <p:cNvSpPr>
              <a:spLocks noEditPoints="1"/>
            </p:cNvSpPr>
            <p:nvPr/>
          </p:nvSpPr>
          <p:spPr bwMode="auto">
            <a:xfrm>
              <a:off x="2619375" y="3502025"/>
              <a:ext cx="228600" cy="406400"/>
            </a:xfrm>
            <a:custGeom>
              <a:avLst/>
              <a:gdLst/>
              <a:ahLst/>
              <a:cxnLst>
                <a:cxn ang="0">
                  <a:pos x="144" y="0"/>
                </a:cxn>
                <a:cxn ang="0">
                  <a:pos x="144" y="252"/>
                </a:cxn>
                <a:cxn ang="0">
                  <a:pos x="92" y="252"/>
                </a:cxn>
                <a:cxn ang="0">
                  <a:pos x="92" y="236"/>
                </a:cxn>
                <a:cxn ang="0">
                  <a:pos x="90" y="236"/>
                </a:cxn>
                <a:cxn ang="0">
                  <a:pos x="90" y="236"/>
                </a:cxn>
                <a:cxn ang="0">
                  <a:pos x="86" y="242"/>
                </a:cxn>
                <a:cxn ang="0">
                  <a:pos x="78" y="248"/>
                </a:cxn>
                <a:cxn ang="0">
                  <a:pos x="66" y="254"/>
                </a:cxn>
                <a:cxn ang="0">
                  <a:pos x="58" y="256"/>
                </a:cxn>
                <a:cxn ang="0">
                  <a:pos x="48" y="256"/>
                </a:cxn>
                <a:cxn ang="0">
                  <a:pos x="48" y="256"/>
                </a:cxn>
                <a:cxn ang="0">
                  <a:pos x="38" y="256"/>
                </a:cxn>
                <a:cxn ang="0">
                  <a:pos x="28" y="254"/>
                </a:cxn>
                <a:cxn ang="0">
                  <a:pos x="20" y="248"/>
                </a:cxn>
                <a:cxn ang="0">
                  <a:pos x="14" y="242"/>
                </a:cxn>
                <a:cxn ang="0">
                  <a:pos x="8" y="234"/>
                </a:cxn>
                <a:cxn ang="0">
                  <a:pos x="4" y="226"/>
                </a:cxn>
                <a:cxn ang="0">
                  <a:pos x="2" y="216"/>
                </a:cxn>
                <a:cxn ang="0">
                  <a:pos x="0" y="204"/>
                </a:cxn>
                <a:cxn ang="0">
                  <a:pos x="0" y="110"/>
                </a:cxn>
                <a:cxn ang="0">
                  <a:pos x="0" y="110"/>
                </a:cxn>
                <a:cxn ang="0">
                  <a:pos x="2" y="98"/>
                </a:cxn>
                <a:cxn ang="0">
                  <a:pos x="4" y="88"/>
                </a:cxn>
                <a:cxn ang="0">
                  <a:pos x="8" y="80"/>
                </a:cxn>
                <a:cxn ang="0">
                  <a:pos x="14" y="72"/>
                </a:cxn>
                <a:cxn ang="0">
                  <a:pos x="20" y="66"/>
                </a:cxn>
                <a:cxn ang="0">
                  <a:pos x="28" y="62"/>
                </a:cxn>
                <a:cxn ang="0">
                  <a:pos x="38" y="58"/>
                </a:cxn>
                <a:cxn ang="0">
                  <a:pos x="48" y="58"/>
                </a:cxn>
                <a:cxn ang="0">
                  <a:pos x="48" y="58"/>
                </a:cxn>
                <a:cxn ang="0">
                  <a:pos x="62" y="60"/>
                </a:cxn>
                <a:cxn ang="0">
                  <a:pos x="74" y="64"/>
                </a:cxn>
                <a:cxn ang="0">
                  <a:pos x="80" y="68"/>
                </a:cxn>
                <a:cxn ang="0">
                  <a:pos x="86" y="70"/>
                </a:cxn>
                <a:cxn ang="0">
                  <a:pos x="86" y="70"/>
                </a:cxn>
                <a:cxn ang="0">
                  <a:pos x="86" y="0"/>
                </a:cxn>
                <a:cxn ang="0">
                  <a:pos x="144" y="0"/>
                </a:cxn>
                <a:cxn ang="0">
                  <a:pos x="60" y="202"/>
                </a:cxn>
                <a:cxn ang="0">
                  <a:pos x="60" y="202"/>
                </a:cxn>
                <a:cxn ang="0">
                  <a:pos x="60" y="208"/>
                </a:cxn>
                <a:cxn ang="0">
                  <a:pos x="64" y="212"/>
                </a:cxn>
                <a:cxn ang="0">
                  <a:pos x="68" y="216"/>
                </a:cxn>
                <a:cxn ang="0">
                  <a:pos x="72" y="216"/>
                </a:cxn>
                <a:cxn ang="0">
                  <a:pos x="72" y="216"/>
                </a:cxn>
                <a:cxn ang="0">
                  <a:pos x="78" y="216"/>
                </a:cxn>
                <a:cxn ang="0">
                  <a:pos x="82" y="212"/>
                </a:cxn>
                <a:cxn ang="0">
                  <a:pos x="84" y="208"/>
                </a:cxn>
                <a:cxn ang="0">
                  <a:pos x="86" y="202"/>
                </a:cxn>
                <a:cxn ang="0">
                  <a:pos x="86" y="112"/>
                </a:cxn>
                <a:cxn ang="0">
                  <a:pos x="86" y="112"/>
                </a:cxn>
                <a:cxn ang="0">
                  <a:pos x="84" y="106"/>
                </a:cxn>
                <a:cxn ang="0">
                  <a:pos x="82" y="102"/>
                </a:cxn>
                <a:cxn ang="0">
                  <a:pos x="78" y="98"/>
                </a:cxn>
                <a:cxn ang="0">
                  <a:pos x="72" y="98"/>
                </a:cxn>
                <a:cxn ang="0">
                  <a:pos x="72" y="98"/>
                </a:cxn>
                <a:cxn ang="0">
                  <a:pos x="68" y="98"/>
                </a:cxn>
                <a:cxn ang="0">
                  <a:pos x="64" y="102"/>
                </a:cxn>
                <a:cxn ang="0">
                  <a:pos x="60" y="106"/>
                </a:cxn>
                <a:cxn ang="0">
                  <a:pos x="60" y="112"/>
                </a:cxn>
                <a:cxn ang="0">
                  <a:pos x="60" y="112"/>
                </a:cxn>
                <a:cxn ang="0">
                  <a:pos x="60" y="202"/>
                </a:cxn>
                <a:cxn ang="0">
                  <a:pos x="60" y="202"/>
                </a:cxn>
              </a:cxnLst>
              <a:rect l="0" t="0" r="r" b="b"/>
              <a:pathLst>
                <a:path w="144" h="256">
                  <a:moveTo>
                    <a:pt x="144" y="0"/>
                  </a:moveTo>
                  <a:lnTo>
                    <a:pt x="144" y="252"/>
                  </a:lnTo>
                  <a:lnTo>
                    <a:pt x="92" y="252"/>
                  </a:lnTo>
                  <a:lnTo>
                    <a:pt x="92" y="236"/>
                  </a:lnTo>
                  <a:lnTo>
                    <a:pt x="90" y="236"/>
                  </a:lnTo>
                  <a:lnTo>
                    <a:pt x="90" y="236"/>
                  </a:lnTo>
                  <a:lnTo>
                    <a:pt x="86" y="242"/>
                  </a:lnTo>
                  <a:lnTo>
                    <a:pt x="78" y="248"/>
                  </a:lnTo>
                  <a:lnTo>
                    <a:pt x="66" y="254"/>
                  </a:lnTo>
                  <a:lnTo>
                    <a:pt x="58" y="256"/>
                  </a:lnTo>
                  <a:lnTo>
                    <a:pt x="48" y="256"/>
                  </a:lnTo>
                  <a:lnTo>
                    <a:pt x="48" y="256"/>
                  </a:lnTo>
                  <a:lnTo>
                    <a:pt x="38" y="256"/>
                  </a:lnTo>
                  <a:lnTo>
                    <a:pt x="28" y="254"/>
                  </a:lnTo>
                  <a:lnTo>
                    <a:pt x="20" y="248"/>
                  </a:lnTo>
                  <a:lnTo>
                    <a:pt x="14" y="242"/>
                  </a:lnTo>
                  <a:lnTo>
                    <a:pt x="8" y="234"/>
                  </a:lnTo>
                  <a:lnTo>
                    <a:pt x="4" y="226"/>
                  </a:lnTo>
                  <a:lnTo>
                    <a:pt x="2" y="216"/>
                  </a:lnTo>
                  <a:lnTo>
                    <a:pt x="0" y="204"/>
                  </a:lnTo>
                  <a:lnTo>
                    <a:pt x="0" y="110"/>
                  </a:lnTo>
                  <a:lnTo>
                    <a:pt x="0" y="110"/>
                  </a:lnTo>
                  <a:lnTo>
                    <a:pt x="2" y="98"/>
                  </a:lnTo>
                  <a:lnTo>
                    <a:pt x="4" y="88"/>
                  </a:lnTo>
                  <a:lnTo>
                    <a:pt x="8" y="80"/>
                  </a:lnTo>
                  <a:lnTo>
                    <a:pt x="14" y="72"/>
                  </a:lnTo>
                  <a:lnTo>
                    <a:pt x="20" y="66"/>
                  </a:lnTo>
                  <a:lnTo>
                    <a:pt x="28" y="62"/>
                  </a:lnTo>
                  <a:lnTo>
                    <a:pt x="38" y="58"/>
                  </a:lnTo>
                  <a:lnTo>
                    <a:pt x="48" y="58"/>
                  </a:lnTo>
                  <a:lnTo>
                    <a:pt x="48" y="58"/>
                  </a:lnTo>
                  <a:lnTo>
                    <a:pt x="62" y="60"/>
                  </a:lnTo>
                  <a:lnTo>
                    <a:pt x="74" y="64"/>
                  </a:lnTo>
                  <a:lnTo>
                    <a:pt x="80" y="68"/>
                  </a:lnTo>
                  <a:lnTo>
                    <a:pt x="86" y="70"/>
                  </a:lnTo>
                  <a:lnTo>
                    <a:pt x="86" y="70"/>
                  </a:lnTo>
                  <a:lnTo>
                    <a:pt x="86" y="0"/>
                  </a:lnTo>
                  <a:lnTo>
                    <a:pt x="144" y="0"/>
                  </a:lnTo>
                  <a:close/>
                  <a:moveTo>
                    <a:pt x="60" y="202"/>
                  </a:moveTo>
                  <a:lnTo>
                    <a:pt x="60" y="202"/>
                  </a:lnTo>
                  <a:lnTo>
                    <a:pt x="60" y="208"/>
                  </a:lnTo>
                  <a:lnTo>
                    <a:pt x="64" y="212"/>
                  </a:lnTo>
                  <a:lnTo>
                    <a:pt x="68" y="216"/>
                  </a:lnTo>
                  <a:lnTo>
                    <a:pt x="72" y="216"/>
                  </a:lnTo>
                  <a:lnTo>
                    <a:pt x="72" y="216"/>
                  </a:lnTo>
                  <a:lnTo>
                    <a:pt x="78" y="216"/>
                  </a:lnTo>
                  <a:lnTo>
                    <a:pt x="82" y="212"/>
                  </a:lnTo>
                  <a:lnTo>
                    <a:pt x="84" y="208"/>
                  </a:lnTo>
                  <a:lnTo>
                    <a:pt x="86" y="202"/>
                  </a:lnTo>
                  <a:lnTo>
                    <a:pt x="86" y="112"/>
                  </a:lnTo>
                  <a:lnTo>
                    <a:pt x="86" y="112"/>
                  </a:lnTo>
                  <a:lnTo>
                    <a:pt x="84" y="106"/>
                  </a:lnTo>
                  <a:lnTo>
                    <a:pt x="82" y="102"/>
                  </a:lnTo>
                  <a:lnTo>
                    <a:pt x="78" y="98"/>
                  </a:lnTo>
                  <a:lnTo>
                    <a:pt x="72" y="98"/>
                  </a:lnTo>
                  <a:lnTo>
                    <a:pt x="72" y="98"/>
                  </a:lnTo>
                  <a:lnTo>
                    <a:pt x="68" y="98"/>
                  </a:lnTo>
                  <a:lnTo>
                    <a:pt x="64" y="102"/>
                  </a:lnTo>
                  <a:lnTo>
                    <a:pt x="60" y="106"/>
                  </a:lnTo>
                  <a:lnTo>
                    <a:pt x="60" y="112"/>
                  </a:lnTo>
                  <a:lnTo>
                    <a:pt x="60" y="112"/>
                  </a:lnTo>
                  <a:lnTo>
                    <a:pt x="60" y="202"/>
                  </a:lnTo>
                  <a:lnTo>
                    <a:pt x="60" y="20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7"/>
            <p:cNvSpPr>
              <a:spLocks/>
            </p:cNvSpPr>
            <p:nvPr/>
          </p:nvSpPr>
          <p:spPr bwMode="auto">
            <a:xfrm>
              <a:off x="3016250" y="3502025"/>
              <a:ext cx="241300" cy="396875"/>
            </a:xfrm>
            <a:custGeom>
              <a:avLst/>
              <a:gdLst/>
              <a:ahLst/>
              <a:cxnLst>
                <a:cxn ang="0">
                  <a:pos x="0" y="0"/>
                </a:cxn>
                <a:cxn ang="0">
                  <a:pos x="152" y="0"/>
                </a:cxn>
                <a:cxn ang="0">
                  <a:pos x="152" y="50"/>
                </a:cxn>
                <a:cxn ang="0">
                  <a:pos x="108" y="50"/>
                </a:cxn>
                <a:cxn ang="0">
                  <a:pos x="108" y="250"/>
                </a:cxn>
                <a:cxn ang="0">
                  <a:pos x="42" y="250"/>
                </a:cxn>
                <a:cxn ang="0">
                  <a:pos x="42" y="50"/>
                </a:cxn>
                <a:cxn ang="0">
                  <a:pos x="0" y="50"/>
                </a:cxn>
                <a:cxn ang="0">
                  <a:pos x="0" y="0"/>
                </a:cxn>
              </a:cxnLst>
              <a:rect l="0" t="0" r="r" b="b"/>
              <a:pathLst>
                <a:path w="152" h="250">
                  <a:moveTo>
                    <a:pt x="0" y="0"/>
                  </a:moveTo>
                  <a:lnTo>
                    <a:pt x="152" y="0"/>
                  </a:lnTo>
                  <a:lnTo>
                    <a:pt x="152" y="50"/>
                  </a:lnTo>
                  <a:lnTo>
                    <a:pt x="108" y="50"/>
                  </a:lnTo>
                  <a:lnTo>
                    <a:pt x="108" y="250"/>
                  </a:lnTo>
                  <a:lnTo>
                    <a:pt x="42" y="250"/>
                  </a:lnTo>
                  <a:lnTo>
                    <a:pt x="42" y="50"/>
                  </a:lnTo>
                  <a:lnTo>
                    <a:pt x="0" y="5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58"/>
            <p:cNvSpPr>
              <a:spLocks noEditPoints="1"/>
            </p:cNvSpPr>
            <p:nvPr/>
          </p:nvSpPr>
          <p:spPr bwMode="auto">
            <a:xfrm>
              <a:off x="3241675" y="3594100"/>
              <a:ext cx="222250" cy="317500"/>
            </a:xfrm>
            <a:custGeom>
              <a:avLst/>
              <a:gdLst/>
              <a:ahLst/>
              <a:cxnLst>
                <a:cxn ang="0">
                  <a:pos x="138" y="136"/>
                </a:cxn>
                <a:cxn ang="0">
                  <a:pos x="138" y="150"/>
                </a:cxn>
                <a:cxn ang="0">
                  <a:pos x="130" y="172"/>
                </a:cxn>
                <a:cxn ang="0">
                  <a:pos x="112" y="190"/>
                </a:cxn>
                <a:cxn ang="0">
                  <a:pos x="86" y="198"/>
                </a:cxn>
                <a:cxn ang="0">
                  <a:pos x="70" y="200"/>
                </a:cxn>
                <a:cxn ang="0">
                  <a:pos x="40" y="196"/>
                </a:cxn>
                <a:cxn ang="0">
                  <a:pos x="18" y="184"/>
                </a:cxn>
                <a:cxn ang="0">
                  <a:pos x="4" y="162"/>
                </a:cxn>
                <a:cxn ang="0">
                  <a:pos x="0" y="134"/>
                </a:cxn>
                <a:cxn ang="0">
                  <a:pos x="0" y="64"/>
                </a:cxn>
                <a:cxn ang="0">
                  <a:pos x="4" y="36"/>
                </a:cxn>
                <a:cxn ang="0">
                  <a:pos x="18" y="16"/>
                </a:cxn>
                <a:cxn ang="0">
                  <a:pos x="40" y="4"/>
                </a:cxn>
                <a:cxn ang="0">
                  <a:pos x="70" y="0"/>
                </a:cxn>
                <a:cxn ang="0">
                  <a:pos x="86" y="2"/>
                </a:cxn>
                <a:cxn ang="0">
                  <a:pos x="112" y="10"/>
                </a:cxn>
                <a:cxn ang="0">
                  <a:pos x="130" y="28"/>
                </a:cxn>
                <a:cxn ang="0">
                  <a:pos x="138" y="50"/>
                </a:cxn>
                <a:cxn ang="0">
                  <a:pos x="140" y="112"/>
                </a:cxn>
                <a:cxn ang="0">
                  <a:pos x="56" y="146"/>
                </a:cxn>
                <a:cxn ang="0">
                  <a:pos x="58" y="150"/>
                </a:cxn>
                <a:cxn ang="0">
                  <a:pos x="64" y="158"/>
                </a:cxn>
                <a:cxn ang="0">
                  <a:pos x="70" y="160"/>
                </a:cxn>
                <a:cxn ang="0">
                  <a:pos x="78" y="156"/>
                </a:cxn>
                <a:cxn ang="0">
                  <a:pos x="82" y="146"/>
                </a:cxn>
                <a:cxn ang="0">
                  <a:pos x="138" y="128"/>
                </a:cxn>
                <a:cxn ang="0">
                  <a:pos x="82" y="52"/>
                </a:cxn>
                <a:cxn ang="0">
                  <a:pos x="82" y="48"/>
                </a:cxn>
                <a:cxn ang="0">
                  <a:pos x="74" y="42"/>
                </a:cxn>
                <a:cxn ang="0">
                  <a:pos x="70" y="40"/>
                </a:cxn>
                <a:cxn ang="0">
                  <a:pos x="60" y="44"/>
                </a:cxn>
                <a:cxn ang="0">
                  <a:pos x="56" y="54"/>
                </a:cxn>
                <a:cxn ang="0">
                  <a:pos x="56" y="74"/>
                </a:cxn>
              </a:cxnLst>
              <a:rect l="0" t="0" r="r" b="b"/>
              <a:pathLst>
                <a:path w="140" h="200">
                  <a:moveTo>
                    <a:pt x="138" y="128"/>
                  </a:moveTo>
                  <a:lnTo>
                    <a:pt x="138" y="136"/>
                  </a:lnTo>
                  <a:lnTo>
                    <a:pt x="138" y="136"/>
                  </a:lnTo>
                  <a:lnTo>
                    <a:pt x="138" y="150"/>
                  </a:lnTo>
                  <a:lnTo>
                    <a:pt x="134" y="162"/>
                  </a:lnTo>
                  <a:lnTo>
                    <a:pt x="130" y="172"/>
                  </a:lnTo>
                  <a:lnTo>
                    <a:pt x="122" y="182"/>
                  </a:lnTo>
                  <a:lnTo>
                    <a:pt x="112" y="190"/>
                  </a:lnTo>
                  <a:lnTo>
                    <a:pt x="100" y="194"/>
                  </a:lnTo>
                  <a:lnTo>
                    <a:pt x="86" y="198"/>
                  </a:lnTo>
                  <a:lnTo>
                    <a:pt x="70" y="200"/>
                  </a:lnTo>
                  <a:lnTo>
                    <a:pt x="70" y="200"/>
                  </a:lnTo>
                  <a:lnTo>
                    <a:pt x="54" y="198"/>
                  </a:lnTo>
                  <a:lnTo>
                    <a:pt x="40" y="196"/>
                  </a:lnTo>
                  <a:lnTo>
                    <a:pt x="28" y="190"/>
                  </a:lnTo>
                  <a:lnTo>
                    <a:pt x="18" y="184"/>
                  </a:lnTo>
                  <a:lnTo>
                    <a:pt x="10" y="174"/>
                  </a:lnTo>
                  <a:lnTo>
                    <a:pt x="4" y="162"/>
                  </a:lnTo>
                  <a:lnTo>
                    <a:pt x="2" y="150"/>
                  </a:lnTo>
                  <a:lnTo>
                    <a:pt x="0" y="134"/>
                  </a:lnTo>
                  <a:lnTo>
                    <a:pt x="0" y="64"/>
                  </a:lnTo>
                  <a:lnTo>
                    <a:pt x="0" y="64"/>
                  </a:lnTo>
                  <a:lnTo>
                    <a:pt x="2" y="50"/>
                  </a:lnTo>
                  <a:lnTo>
                    <a:pt x="4" y="36"/>
                  </a:lnTo>
                  <a:lnTo>
                    <a:pt x="10" y="26"/>
                  </a:lnTo>
                  <a:lnTo>
                    <a:pt x="18" y="16"/>
                  </a:lnTo>
                  <a:lnTo>
                    <a:pt x="28" y="10"/>
                  </a:lnTo>
                  <a:lnTo>
                    <a:pt x="40" y="4"/>
                  </a:lnTo>
                  <a:lnTo>
                    <a:pt x="54" y="0"/>
                  </a:lnTo>
                  <a:lnTo>
                    <a:pt x="70" y="0"/>
                  </a:lnTo>
                  <a:lnTo>
                    <a:pt x="70" y="0"/>
                  </a:lnTo>
                  <a:lnTo>
                    <a:pt x="86" y="2"/>
                  </a:lnTo>
                  <a:lnTo>
                    <a:pt x="100" y="4"/>
                  </a:lnTo>
                  <a:lnTo>
                    <a:pt x="112" y="10"/>
                  </a:lnTo>
                  <a:lnTo>
                    <a:pt x="122" y="18"/>
                  </a:lnTo>
                  <a:lnTo>
                    <a:pt x="130" y="28"/>
                  </a:lnTo>
                  <a:lnTo>
                    <a:pt x="134" y="38"/>
                  </a:lnTo>
                  <a:lnTo>
                    <a:pt x="138" y="50"/>
                  </a:lnTo>
                  <a:lnTo>
                    <a:pt x="140" y="64"/>
                  </a:lnTo>
                  <a:lnTo>
                    <a:pt x="140" y="112"/>
                  </a:lnTo>
                  <a:lnTo>
                    <a:pt x="56" y="112"/>
                  </a:lnTo>
                  <a:lnTo>
                    <a:pt x="56" y="146"/>
                  </a:lnTo>
                  <a:lnTo>
                    <a:pt x="56" y="146"/>
                  </a:lnTo>
                  <a:lnTo>
                    <a:pt x="58" y="150"/>
                  </a:lnTo>
                  <a:lnTo>
                    <a:pt x="60" y="156"/>
                  </a:lnTo>
                  <a:lnTo>
                    <a:pt x="64" y="158"/>
                  </a:lnTo>
                  <a:lnTo>
                    <a:pt x="70" y="160"/>
                  </a:lnTo>
                  <a:lnTo>
                    <a:pt x="70" y="160"/>
                  </a:lnTo>
                  <a:lnTo>
                    <a:pt x="74" y="158"/>
                  </a:lnTo>
                  <a:lnTo>
                    <a:pt x="78" y="156"/>
                  </a:lnTo>
                  <a:lnTo>
                    <a:pt x="82" y="152"/>
                  </a:lnTo>
                  <a:lnTo>
                    <a:pt x="82" y="146"/>
                  </a:lnTo>
                  <a:lnTo>
                    <a:pt x="82" y="128"/>
                  </a:lnTo>
                  <a:lnTo>
                    <a:pt x="138" y="128"/>
                  </a:lnTo>
                  <a:close/>
                  <a:moveTo>
                    <a:pt x="82" y="74"/>
                  </a:moveTo>
                  <a:lnTo>
                    <a:pt x="82" y="52"/>
                  </a:lnTo>
                  <a:lnTo>
                    <a:pt x="82" y="52"/>
                  </a:lnTo>
                  <a:lnTo>
                    <a:pt x="82" y="48"/>
                  </a:lnTo>
                  <a:lnTo>
                    <a:pt x="78" y="44"/>
                  </a:lnTo>
                  <a:lnTo>
                    <a:pt x="74" y="42"/>
                  </a:lnTo>
                  <a:lnTo>
                    <a:pt x="70" y="40"/>
                  </a:lnTo>
                  <a:lnTo>
                    <a:pt x="70" y="40"/>
                  </a:lnTo>
                  <a:lnTo>
                    <a:pt x="64" y="42"/>
                  </a:lnTo>
                  <a:lnTo>
                    <a:pt x="60" y="44"/>
                  </a:lnTo>
                  <a:lnTo>
                    <a:pt x="58" y="48"/>
                  </a:lnTo>
                  <a:lnTo>
                    <a:pt x="56" y="54"/>
                  </a:lnTo>
                  <a:lnTo>
                    <a:pt x="56" y="54"/>
                  </a:lnTo>
                  <a:lnTo>
                    <a:pt x="56" y="74"/>
                  </a:lnTo>
                  <a:lnTo>
                    <a:pt x="82" y="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59"/>
            <p:cNvSpPr>
              <a:spLocks/>
            </p:cNvSpPr>
            <p:nvPr/>
          </p:nvSpPr>
          <p:spPr bwMode="auto">
            <a:xfrm>
              <a:off x="3514725" y="3594100"/>
              <a:ext cx="231775" cy="317500"/>
            </a:xfrm>
            <a:custGeom>
              <a:avLst/>
              <a:gdLst/>
              <a:ahLst/>
              <a:cxnLst>
                <a:cxn ang="0">
                  <a:pos x="146" y="134"/>
                </a:cxn>
                <a:cxn ang="0">
                  <a:pos x="144" y="148"/>
                </a:cxn>
                <a:cxn ang="0">
                  <a:pos x="136" y="172"/>
                </a:cxn>
                <a:cxn ang="0">
                  <a:pos x="116" y="190"/>
                </a:cxn>
                <a:cxn ang="0">
                  <a:pos x="90" y="198"/>
                </a:cxn>
                <a:cxn ang="0">
                  <a:pos x="72" y="200"/>
                </a:cxn>
                <a:cxn ang="0">
                  <a:pos x="44" y="196"/>
                </a:cxn>
                <a:cxn ang="0">
                  <a:pos x="20" y="184"/>
                </a:cxn>
                <a:cxn ang="0">
                  <a:pos x="6" y="162"/>
                </a:cxn>
                <a:cxn ang="0">
                  <a:pos x="0" y="134"/>
                </a:cxn>
                <a:cxn ang="0">
                  <a:pos x="0" y="64"/>
                </a:cxn>
                <a:cxn ang="0">
                  <a:pos x="6" y="36"/>
                </a:cxn>
                <a:cxn ang="0">
                  <a:pos x="20" y="16"/>
                </a:cxn>
                <a:cxn ang="0">
                  <a:pos x="44" y="4"/>
                </a:cxn>
                <a:cxn ang="0">
                  <a:pos x="72" y="0"/>
                </a:cxn>
                <a:cxn ang="0">
                  <a:pos x="90" y="2"/>
                </a:cxn>
                <a:cxn ang="0">
                  <a:pos x="116" y="10"/>
                </a:cxn>
                <a:cxn ang="0">
                  <a:pos x="136" y="28"/>
                </a:cxn>
                <a:cxn ang="0">
                  <a:pos x="144" y="50"/>
                </a:cxn>
                <a:cxn ang="0">
                  <a:pos x="146" y="76"/>
                </a:cxn>
                <a:cxn ang="0">
                  <a:pos x="86" y="54"/>
                </a:cxn>
                <a:cxn ang="0">
                  <a:pos x="84" y="48"/>
                </a:cxn>
                <a:cxn ang="0">
                  <a:pos x="78" y="42"/>
                </a:cxn>
                <a:cxn ang="0">
                  <a:pos x="72" y="42"/>
                </a:cxn>
                <a:cxn ang="0">
                  <a:pos x="64" y="44"/>
                </a:cxn>
                <a:cxn ang="0">
                  <a:pos x="60" y="54"/>
                </a:cxn>
                <a:cxn ang="0">
                  <a:pos x="60" y="146"/>
                </a:cxn>
                <a:cxn ang="0">
                  <a:pos x="60" y="150"/>
                </a:cxn>
                <a:cxn ang="0">
                  <a:pos x="68" y="158"/>
                </a:cxn>
                <a:cxn ang="0">
                  <a:pos x="72" y="158"/>
                </a:cxn>
                <a:cxn ang="0">
                  <a:pos x="82" y="154"/>
                </a:cxn>
                <a:cxn ang="0">
                  <a:pos x="86" y="146"/>
                </a:cxn>
                <a:cxn ang="0">
                  <a:pos x="146" y="122"/>
                </a:cxn>
              </a:cxnLst>
              <a:rect l="0" t="0" r="r" b="b"/>
              <a:pathLst>
                <a:path w="146" h="200">
                  <a:moveTo>
                    <a:pt x="146" y="122"/>
                  </a:moveTo>
                  <a:lnTo>
                    <a:pt x="146" y="134"/>
                  </a:lnTo>
                  <a:lnTo>
                    <a:pt x="146" y="134"/>
                  </a:lnTo>
                  <a:lnTo>
                    <a:pt x="144" y="148"/>
                  </a:lnTo>
                  <a:lnTo>
                    <a:pt x="142" y="162"/>
                  </a:lnTo>
                  <a:lnTo>
                    <a:pt x="136" y="172"/>
                  </a:lnTo>
                  <a:lnTo>
                    <a:pt x="128" y="182"/>
                  </a:lnTo>
                  <a:lnTo>
                    <a:pt x="116" y="190"/>
                  </a:lnTo>
                  <a:lnTo>
                    <a:pt x="104" y="194"/>
                  </a:lnTo>
                  <a:lnTo>
                    <a:pt x="90" y="198"/>
                  </a:lnTo>
                  <a:lnTo>
                    <a:pt x="72" y="200"/>
                  </a:lnTo>
                  <a:lnTo>
                    <a:pt x="72" y="200"/>
                  </a:lnTo>
                  <a:lnTo>
                    <a:pt x="58" y="198"/>
                  </a:lnTo>
                  <a:lnTo>
                    <a:pt x="44" y="196"/>
                  </a:lnTo>
                  <a:lnTo>
                    <a:pt x="30" y="190"/>
                  </a:lnTo>
                  <a:lnTo>
                    <a:pt x="20" y="184"/>
                  </a:lnTo>
                  <a:lnTo>
                    <a:pt x="12" y="174"/>
                  </a:lnTo>
                  <a:lnTo>
                    <a:pt x="6" y="162"/>
                  </a:lnTo>
                  <a:lnTo>
                    <a:pt x="2" y="150"/>
                  </a:lnTo>
                  <a:lnTo>
                    <a:pt x="0" y="134"/>
                  </a:lnTo>
                  <a:lnTo>
                    <a:pt x="0" y="64"/>
                  </a:lnTo>
                  <a:lnTo>
                    <a:pt x="0" y="64"/>
                  </a:lnTo>
                  <a:lnTo>
                    <a:pt x="2" y="50"/>
                  </a:lnTo>
                  <a:lnTo>
                    <a:pt x="6" y="36"/>
                  </a:lnTo>
                  <a:lnTo>
                    <a:pt x="12" y="26"/>
                  </a:lnTo>
                  <a:lnTo>
                    <a:pt x="20" y="16"/>
                  </a:lnTo>
                  <a:lnTo>
                    <a:pt x="30" y="10"/>
                  </a:lnTo>
                  <a:lnTo>
                    <a:pt x="44" y="4"/>
                  </a:lnTo>
                  <a:lnTo>
                    <a:pt x="58" y="0"/>
                  </a:lnTo>
                  <a:lnTo>
                    <a:pt x="72" y="0"/>
                  </a:lnTo>
                  <a:lnTo>
                    <a:pt x="72" y="0"/>
                  </a:lnTo>
                  <a:lnTo>
                    <a:pt x="90" y="2"/>
                  </a:lnTo>
                  <a:lnTo>
                    <a:pt x="104" y="4"/>
                  </a:lnTo>
                  <a:lnTo>
                    <a:pt x="116" y="10"/>
                  </a:lnTo>
                  <a:lnTo>
                    <a:pt x="128" y="18"/>
                  </a:lnTo>
                  <a:lnTo>
                    <a:pt x="136" y="28"/>
                  </a:lnTo>
                  <a:lnTo>
                    <a:pt x="142" y="38"/>
                  </a:lnTo>
                  <a:lnTo>
                    <a:pt x="144" y="50"/>
                  </a:lnTo>
                  <a:lnTo>
                    <a:pt x="146" y="64"/>
                  </a:lnTo>
                  <a:lnTo>
                    <a:pt x="146" y="76"/>
                  </a:lnTo>
                  <a:lnTo>
                    <a:pt x="86" y="76"/>
                  </a:lnTo>
                  <a:lnTo>
                    <a:pt x="86" y="54"/>
                  </a:lnTo>
                  <a:lnTo>
                    <a:pt x="86" y="54"/>
                  </a:lnTo>
                  <a:lnTo>
                    <a:pt x="84" y="48"/>
                  </a:lnTo>
                  <a:lnTo>
                    <a:pt x="82" y="44"/>
                  </a:lnTo>
                  <a:lnTo>
                    <a:pt x="78" y="42"/>
                  </a:lnTo>
                  <a:lnTo>
                    <a:pt x="72" y="42"/>
                  </a:lnTo>
                  <a:lnTo>
                    <a:pt x="72" y="42"/>
                  </a:lnTo>
                  <a:lnTo>
                    <a:pt x="68" y="42"/>
                  </a:lnTo>
                  <a:lnTo>
                    <a:pt x="64" y="44"/>
                  </a:lnTo>
                  <a:lnTo>
                    <a:pt x="60" y="48"/>
                  </a:lnTo>
                  <a:lnTo>
                    <a:pt x="60" y="54"/>
                  </a:lnTo>
                  <a:lnTo>
                    <a:pt x="60" y="54"/>
                  </a:lnTo>
                  <a:lnTo>
                    <a:pt x="60" y="146"/>
                  </a:lnTo>
                  <a:lnTo>
                    <a:pt x="60" y="146"/>
                  </a:lnTo>
                  <a:lnTo>
                    <a:pt x="60" y="150"/>
                  </a:lnTo>
                  <a:lnTo>
                    <a:pt x="64" y="154"/>
                  </a:lnTo>
                  <a:lnTo>
                    <a:pt x="68" y="158"/>
                  </a:lnTo>
                  <a:lnTo>
                    <a:pt x="72" y="158"/>
                  </a:lnTo>
                  <a:lnTo>
                    <a:pt x="72" y="158"/>
                  </a:lnTo>
                  <a:lnTo>
                    <a:pt x="78" y="158"/>
                  </a:lnTo>
                  <a:lnTo>
                    <a:pt x="82" y="154"/>
                  </a:lnTo>
                  <a:lnTo>
                    <a:pt x="84" y="150"/>
                  </a:lnTo>
                  <a:lnTo>
                    <a:pt x="86" y="146"/>
                  </a:lnTo>
                  <a:lnTo>
                    <a:pt x="86" y="122"/>
                  </a:lnTo>
                  <a:lnTo>
                    <a:pt x="146" y="12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0"/>
            <p:cNvSpPr>
              <a:spLocks/>
            </p:cNvSpPr>
            <p:nvPr/>
          </p:nvSpPr>
          <p:spPr bwMode="auto">
            <a:xfrm>
              <a:off x="3794125" y="3502025"/>
              <a:ext cx="234950" cy="396875"/>
            </a:xfrm>
            <a:custGeom>
              <a:avLst/>
              <a:gdLst/>
              <a:ahLst/>
              <a:cxnLst>
                <a:cxn ang="0">
                  <a:pos x="62" y="0"/>
                </a:cxn>
                <a:cxn ang="0">
                  <a:pos x="62" y="74"/>
                </a:cxn>
                <a:cxn ang="0">
                  <a:pos x="62" y="74"/>
                </a:cxn>
                <a:cxn ang="0">
                  <a:pos x="62" y="74"/>
                </a:cxn>
                <a:cxn ang="0">
                  <a:pos x="68" y="68"/>
                </a:cxn>
                <a:cxn ang="0">
                  <a:pos x="76" y="64"/>
                </a:cxn>
                <a:cxn ang="0">
                  <a:pos x="88" y="58"/>
                </a:cxn>
                <a:cxn ang="0">
                  <a:pos x="100" y="58"/>
                </a:cxn>
                <a:cxn ang="0">
                  <a:pos x="100" y="58"/>
                </a:cxn>
                <a:cxn ang="0">
                  <a:pos x="112" y="58"/>
                </a:cxn>
                <a:cxn ang="0">
                  <a:pos x="122" y="62"/>
                </a:cxn>
                <a:cxn ang="0">
                  <a:pos x="130" y="66"/>
                </a:cxn>
                <a:cxn ang="0">
                  <a:pos x="136" y="72"/>
                </a:cxn>
                <a:cxn ang="0">
                  <a:pos x="142" y="80"/>
                </a:cxn>
                <a:cxn ang="0">
                  <a:pos x="146" y="88"/>
                </a:cxn>
                <a:cxn ang="0">
                  <a:pos x="148" y="98"/>
                </a:cxn>
                <a:cxn ang="0">
                  <a:pos x="148" y="108"/>
                </a:cxn>
                <a:cxn ang="0">
                  <a:pos x="148" y="108"/>
                </a:cxn>
                <a:cxn ang="0">
                  <a:pos x="148" y="250"/>
                </a:cxn>
                <a:cxn ang="0">
                  <a:pos x="88" y="250"/>
                </a:cxn>
                <a:cxn ang="0">
                  <a:pos x="88" y="250"/>
                </a:cxn>
                <a:cxn ang="0">
                  <a:pos x="88" y="120"/>
                </a:cxn>
                <a:cxn ang="0">
                  <a:pos x="88" y="120"/>
                </a:cxn>
                <a:cxn ang="0">
                  <a:pos x="86" y="112"/>
                </a:cxn>
                <a:cxn ang="0">
                  <a:pos x="84" y="108"/>
                </a:cxn>
                <a:cxn ang="0">
                  <a:pos x="80" y="106"/>
                </a:cxn>
                <a:cxn ang="0">
                  <a:pos x="74" y="104"/>
                </a:cxn>
                <a:cxn ang="0">
                  <a:pos x="74" y="104"/>
                </a:cxn>
                <a:cxn ang="0">
                  <a:pos x="70" y="106"/>
                </a:cxn>
                <a:cxn ang="0">
                  <a:pos x="66" y="108"/>
                </a:cxn>
                <a:cxn ang="0">
                  <a:pos x="62" y="112"/>
                </a:cxn>
                <a:cxn ang="0">
                  <a:pos x="62" y="118"/>
                </a:cxn>
                <a:cxn ang="0">
                  <a:pos x="62" y="118"/>
                </a:cxn>
                <a:cxn ang="0">
                  <a:pos x="62" y="250"/>
                </a:cxn>
                <a:cxn ang="0">
                  <a:pos x="0" y="250"/>
                </a:cxn>
                <a:cxn ang="0">
                  <a:pos x="0" y="0"/>
                </a:cxn>
                <a:cxn ang="0">
                  <a:pos x="62" y="0"/>
                </a:cxn>
              </a:cxnLst>
              <a:rect l="0" t="0" r="r" b="b"/>
              <a:pathLst>
                <a:path w="148" h="250">
                  <a:moveTo>
                    <a:pt x="62" y="0"/>
                  </a:moveTo>
                  <a:lnTo>
                    <a:pt x="62" y="74"/>
                  </a:lnTo>
                  <a:lnTo>
                    <a:pt x="62" y="74"/>
                  </a:lnTo>
                  <a:lnTo>
                    <a:pt x="62" y="74"/>
                  </a:lnTo>
                  <a:lnTo>
                    <a:pt x="68" y="68"/>
                  </a:lnTo>
                  <a:lnTo>
                    <a:pt x="76" y="64"/>
                  </a:lnTo>
                  <a:lnTo>
                    <a:pt x="88" y="58"/>
                  </a:lnTo>
                  <a:lnTo>
                    <a:pt x="100" y="58"/>
                  </a:lnTo>
                  <a:lnTo>
                    <a:pt x="100" y="58"/>
                  </a:lnTo>
                  <a:lnTo>
                    <a:pt x="112" y="58"/>
                  </a:lnTo>
                  <a:lnTo>
                    <a:pt x="122" y="62"/>
                  </a:lnTo>
                  <a:lnTo>
                    <a:pt x="130" y="66"/>
                  </a:lnTo>
                  <a:lnTo>
                    <a:pt x="136" y="72"/>
                  </a:lnTo>
                  <a:lnTo>
                    <a:pt x="142" y="80"/>
                  </a:lnTo>
                  <a:lnTo>
                    <a:pt x="146" y="88"/>
                  </a:lnTo>
                  <a:lnTo>
                    <a:pt x="148" y="98"/>
                  </a:lnTo>
                  <a:lnTo>
                    <a:pt x="148" y="108"/>
                  </a:lnTo>
                  <a:lnTo>
                    <a:pt x="148" y="108"/>
                  </a:lnTo>
                  <a:lnTo>
                    <a:pt x="148" y="250"/>
                  </a:lnTo>
                  <a:lnTo>
                    <a:pt x="88" y="250"/>
                  </a:lnTo>
                  <a:lnTo>
                    <a:pt x="88" y="250"/>
                  </a:lnTo>
                  <a:lnTo>
                    <a:pt x="88" y="120"/>
                  </a:lnTo>
                  <a:lnTo>
                    <a:pt x="88" y="120"/>
                  </a:lnTo>
                  <a:lnTo>
                    <a:pt x="86" y="112"/>
                  </a:lnTo>
                  <a:lnTo>
                    <a:pt x="84" y="108"/>
                  </a:lnTo>
                  <a:lnTo>
                    <a:pt x="80" y="106"/>
                  </a:lnTo>
                  <a:lnTo>
                    <a:pt x="74" y="104"/>
                  </a:lnTo>
                  <a:lnTo>
                    <a:pt x="74" y="104"/>
                  </a:lnTo>
                  <a:lnTo>
                    <a:pt x="70" y="106"/>
                  </a:lnTo>
                  <a:lnTo>
                    <a:pt x="66" y="108"/>
                  </a:lnTo>
                  <a:lnTo>
                    <a:pt x="62" y="112"/>
                  </a:lnTo>
                  <a:lnTo>
                    <a:pt x="62" y="118"/>
                  </a:lnTo>
                  <a:lnTo>
                    <a:pt x="62" y="118"/>
                  </a:lnTo>
                  <a:lnTo>
                    <a:pt x="62" y="250"/>
                  </a:lnTo>
                  <a:lnTo>
                    <a:pt x="0" y="250"/>
                  </a:lnTo>
                  <a:lnTo>
                    <a:pt x="0" y="0"/>
                  </a:lnTo>
                  <a:lnTo>
                    <a:pt x="6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61"/>
            <p:cNvSpPr>
              <a:spLocks/>
            </p:cNvSpPr>
            <p:nvPr/>
          </p:nvSpPr>
          <p:spPr bwMode="auto">
            <a:xfrm>
              <a:off x="4089400" y="3594100"/>
              <a:ext cx="231775" cy="307975"/>
            </a:xfrm>
            <a:custGeom>
              <a:avLst/>
              <a:gdLst/>
              <a:ahLst/>
              <a:cxnLst>
                <a:cxn ang="0">
                  <a:pos x="52" y="6"/>
                </a:cxn>
                <a:cxn ang="0">
                  <a:pos x="54" y="22"/>
                </a:cxn>
                <a:cxn ang="0">
                  <a:pos x="56" y="22"/>
                </a:cxn>
                <a:cxn ang="0">
                  <a:pos x="56" y="22"/>
                </a:cxn>
                <a:cxn ang="0">
                  <a:pos x="60" y="16"/>
                </a:cxn>
                <a:cxn ang="0">
                  <a:pos x="70" y="8"/>
                </a:cxn>
                <a:cxn ang="0">
                  <a:pos x="82" y="2"/>
                </a:cxn>
                <a:cxn ang="0">
                  <a:pos x="90" y="0"/>
                </a:cxn>
                <a:cxn ang="0">
                  <a:pos x="100" y="0"/>
                </a:cxn>
                <a:cxn ang="0">
                  <a:pos x="100" y="0"/>
                </a:cxn>
                <a:cxn ang="0">
                  <a:pos x="110" y="0"/>
                </a:cxn>
                <a:cxn ang="0">
                  <a:pos x="120" y="4"/>
                </a:cxn>
                <a:cxn ang="0">
                  <a:pos x="128" y="8"/>
                </a:cxn>
                <a:cxn ang="0">
                  <a:pos x="134" y="14"/>
                </a:cxn>
                <a:cxn ang="0">
                  <a:pos x="140" y="22"/>
                </a:cxn>
                <a:cxn ang="0">
                  <a:pos x="144" y="30"/>
                </a:cxn>
                <a:cxn ang="0">
                  <a:pos x="146" y="40"/>
                </a:cxn>
                <a:cxn ang="0">
                  <a:pos x="146" y="50"/>
                </a:cxn>
                <a:cxn ang="0">
                  <a:pos x="146" y="50"/>
                </a:cxn>
                <a:cxn ang="0">
                  <a:pos x="146" y="194"/>
                </a:cxn>
                <a:cxn ang="0">
                  <a:pos x="86" y="194"/>
                </a:cxn>
                <a:cxn ang="0">
                  <a:pos x="86" y="194"/>
                </a:cxn>
                <a:cxn ang="0">
                  <a:pos x="86" y="62"/>
                </a:cxn>
                <a:cxn ang="0">
                  <a:pos x="86" y="62"/>
                </a:cxn>
                <a:cxn ang="0">
                  <a:pos x="86" y="56"/>
                </a:cxn>
                <a:cxn ang="0">
                  <a:pos x="82" y="52"/>
                </a:cxn>
                <a:cxn ang="0">
                  <a:pos x="78" y="48"/>
                </a:cxn>
                <a:cxn ang="0">
                  <a:pos x="74" y="48"/>
                </a:cxn>
                <a:cxn ang="0">
                  <a:pos x="74" y="48"/>
                </a:cxn>
                <a:cxn ang="0">
                  <a:pos x="68" y="48"/>
                </a:cxn>
                <a:cxn ang="0">
                  <a:pos x="64" y="50"/>
                </a:cxn>
                <a:cxn ang="0">
                  <a:pos x="62" y="56"/>
                </a:cxn>
                <a:cxn ang="0">
                  <a:pos x="60" y="62"/>
                </a:cxn>
                <a:cxn ang="0">
                  <a:pos x="60" y="194"/>
                </a:cxn>
                <a:cxn ang="0">
                  <a:pos x="0" y="194"/>
                </a:cxn>
                <a:cxn ang="0">
                  <a:pos x="0" y="6"/>
                </a:cxn>
                <a:cxn ang="0">
                  <a:pos x="52" y="6"/>
                </a:cxn>
              </a:cxnLst>
              <a:rect l="0" t="0" r="r" b="b"/>
              <a:pathLst>
                <a:path w="146" h="194">
                  <a:moveTo>
                    <a:pt x="52" y="6"/>
                  </a:moveTo>
                  <a:lnTo>
                    <a:pt x="54" y="22"/>
                  </a:lnTo>
                  <a:lnTo>
                    <a:pt x="56" y="22"/>
                  </a:lnTo>
                  <a:lnTo>
                    <a:pt x="56" y="22"/>
                  </a:lnTo>
                  <a:lnTo>
                    <a:pt x="60" y="16"/>
                  </a:lnTo>
                  <a:lnTo>
                    <a:pt x="70" y="8"/>
                  </a:lnTo>
                  <a:lnTo>
                    <a:pt x="82" y="2"/>
                  </a:lnTo>
                  <a:lnTo>
                    <a:pt x="90" y="0"/>
                  </a:lnTo>
                  <a:lnTo>
                    <a:pt x="100" y="0"/>
                  </a:lnTo>
                  <a:lnTo>
                    <a:pt x="100" y="0"/>
                  </a:lnTo>
                  <a:lnTo>
                    <a:pt x="110" y="0"/>
                  </a:lnTo>
                  <a:lnTo>
                    <a:pt x="120" y="4"/>
                  </a:lnTo>
                  <a:lnTo>
                    <a:pt x="128" y="8"/>
                  </a:lnTo>
                  <a:lnTo>
                    <a:pt x="134" y="14"/>
                  </a:lnTo>
                  <a:lnTo>
                    <a:pt x="140" y="22"/>
                  </a:lnTo>
                  <a:lnTo>
                    <a:pt x="144" y="30"/>
                  </a:lnTo>
                  <a:lnTo>
                    <a:pt x="146" y="40"/>
                  </a:lnTo>
                  <a:lnTo>
                    <a:pt x="146" y="50"/>
                  </a:lnTo>
                  <a:lnTo>
                    <a:pt x="146" y="50"/>
                  </a:lnTo>
                  <a:lnTo>
                    <a:pt x="146" y="194"/>
                  </a:lnTo>
                  <a:lnTo>
                    <a:pt x="86" y="194"/>
                  </a:lnTo>
                  <a:lnTo>
                    <a:pt x="86" y="194"/>
                  </a:lnTo>
                  <a:lnTo>
                    <a:pt x="86" y="62"/>
                  </a:lnTo>
                  <a:lnTo>
                    <a:pt x="86" y="62"/>
                  </a:lnTo>
                  <a:lnTo>
                    <a:pt x="86" y="56"/>
                  </a:lnTo>
                  <a:lnTo>
                    <a:pt x="82" y="52"/>
                  </a:lnTo>
                  <a:lnTo>
                    <a:pt x="78" y="48"/>
                  </a:lnTo>
                  <a:lnTo>
                    <a:pt x="74" y="48"/>
                  </a:lnTo>
                  <a:lnTo>
                    <a:pt x="74" y="48"/>
                  </a:lnTo>
                  <a:lnTo>
                    <a:pt x="68" y="48"/>
                  </a:lnTo>
                  <a:lnTo>
                    <a:pt x="64" y="50"/>
                  </a:lnTo>
                  <a:lnTo>
                    <a:pt x="62" y="56"/>
                  </a:lnTo>
                  <a:lnTo>
                    <a:pt x="60" y="62"/>
                  </a:lnTo>
                  <a:lnTo>
                    <a:pt x="60" y="194"/>
                  </a:lnTo>
                  <a:lnTo>
                    <a:pt x="0" y="194"/>
                  </a:lnTo>
                  <a:lnTo>
                    <a:pt x="0" y="6"/>
                  </a:lnTo>
                  <a:lnTo>
                    <a:pt x="52" y="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62"/>
            <p:cNvSpPr>
              <a:spLocks noEditPoints="1"/>
            </p:cNvSpPr>
            <p:nvPr/>
          </p:nvSpPr>
          <p:spPr bwMode="auto">
            <a:xfrm>
              <a:off x="4371975" y="3594100"/>
              <a:ext cx="231775" cy="317500"/>
            </a:xfrm>
            <a:custGeom>
              <a:avLst/>
              <a:gdLst/>
              <a:ahLst/>
              <a:cxnLst>
                <a:cxn ang="0">
                  <a:pos x="0" y="64"/>
                </a:cxn>
                <a:cxn ang="0">
                  <a:pos x="6" y="36"/>
                </a:cxn>
                <a:cxn ang="0">
                  <a:pos x="20" y="16"/>
                </a:cxn>
                <a:cxn ang="0">
                  <a:pos x="44" y="4"/>
                </a:cxn>
                <a:cxn ang="0">
                  <a:pos x="74" y="0"/>
                </a:cxn>
                <a:cxn ang="0">
                  <a:pos x="90" y="2"/>
                </a:cxn>
                <a:cxn ang="0">
                  <a:pos x="118" y="10"/>
                </a:cxn>
                <a:cxn ang="0">
                  <a:pos x="136" y="28"/>
                </a:cxn>
                <a:cxn ang="0">
                  <a:pos x="144" y="50"/>
                </a:cxn>
                <a:cxn ang="0">
                  <a:pos x="146" y="134"/>
                </a:cxn>
                <a:cxn ang="0">
                  <a:pos x="144" y="148"/>
                </a:cxn>
                <a:cxn ang="0">
                  <a:pos x="136" y="172"/>
                </a:cxn>
                <a:cxn ang="0">
                  <a:pos x="118" y="190"/>
                </a:cxn>
                <a:cxn ang="0">
                  <a:pos x="90" y="198"/>
                </a:cxn>
                <a:cxn ang="0">
                  <a:pos x="74" y="200"/>
                </a:cxn>
                <a:cxn ang="0">
                  <a:pos x="44" y="196"/>
                </a:cxn>
                <a:cxn ang="0">
                  <a:pos x="20" y="184"/>
                </a:cxn>
                <a:cxn ang="0">
                  <a:pos x="6" y="164"/>
                </a:cxn>
                <a:cxn ang="0">
                  <a:pos x="0" y="136"/>
                </a:cxn>
                <a:cxn ang="0">
                  <a:pos x="60" y="146"/>
                </a:cxn>
                <a:cxn ang="0">
                  <a:pos x="60" y="150"/>
                </a:cxn>
                <a:cxn ang="0">
                  <a:pos x="68" y="158"/>
                </a:cxn>
                <a:cxn ang="0">
                  <a:pos x="74" y="158"/>
                </a:cxn>
                <a:cxn ang="0">
                  <a:pos x="82" y="154"/>
                </a:cxn>
                <a:cxn ang="0">
                  <a:pos x="86" y="146"/>
                </a:cxn>
                <a:cxn ang="0">
                  <a:pos x="86" y="54"/>
                </a:cxn>
                <a:cxn ang="0">
                  <a:pos x="86" y="48"/>
                </a:cxn>
                <a:cxn ang="0">
                  <a:pos x="78" y="42"/>
                </a:cxn>
                <a:cxn ang="0">
                  <a:pos x="74" y="40"/>
                </a:cxn>
                <a:cxn ang="0">
                  <a:pos x="64" y="44"/>
                </a:cxn>
                <a:cxn ang="0">
                  <a:pos x="60" y="54"/>
                </a:cxn>
                <a:cxn ang="0">
                  <a:pos x="60" y="146"/>
                </a:cxn>
              </a:cxnLst>
              <a:rect l="0" t="0" r="r" b="b"/>
              <a:pathLst>
                <a:path w="146" h="200">
                  <a:moveTo>
                    <a:pt x="0" y="64"/>
                  </a:moveTo>
                  <a:lnTo>
                    <a:pt x="0" y="64"/>
                  </a:lnTo>
                  <a:lnTo>
                    <a:pt x="2" y="50"/>
                  </a:lnTo>
                  <a:lnTo>
                    <a:pt x="6" y="36"/>
                  </a:lnTo>
                  <a:lnTo>
                    <a:pt x="12" y="26"/>
                  </a:lnTo>
                  <a:lnTo>
                    <a:pt x="20" y="16"/>
                  </a:lnTo>
                  <a:lnTo>
                    <a:pt x="32" y="10"/>
                  </a:lnTo>
                  <a:lnTo>
                    <a:pt x="44" y="4"/>
                  </a:lnTo>
                  <a:lnTo>
                    <a:pt x="58" y="0"/>
                  </a:lnTo>
                  <a:lnTo>
                    <a:pt x="74" y="0"/>
                  </a:lnTo>
                  <a:lnTo>
                    <a:pt x="74" y="0"/>
                  </a:lnTo>
                  <a:lnTo>
                    <a:pt x="90" y="2"/>
                  </a:lnTo>
                  <a:lnTo>
                    <a:pt x="104" y="4"/>
                  </a:lnTo>
                  <a:lnTo>
                    <a:pt x="118" y="10"/>
                  </a:lnTo>
                  <a:lnTo>
                    <a:pt x="128" y="18"/>
                  </a:lnTo>
                  <a:lnTo>
                    <a:pt x="136" y="28"/>
                  </a:lnTo>
                  <a:lnTo>
                    <a:pt x="142" y="38"/>
                  </a:lnTo>
                  <a:lnTo>
                    <a:pt x="144" y="50"/>
                  </a:lnTo>
                  <a:lnTo>
                    <a:pt x="146" y="64"/>
                  </a:lnTo>
                  <a:lnTo>
                    <a:pt x="146" y="134"/>
                  </a:lnTo>
                  <a:lnTo>
                    <a:pt x="146" y="134"/>
                  </a:lnTo>
                  <a:lnTo>
                    <a:pt x="144" y="148"/>
                  </a:lnTo>
                  <a:lnTo>
                    <a:pt x="142" y="162"/>
                  </a:lnTo>
                  <a:lnTo>
                    <a:pt x="136" y="172"/>
                  </a:lnTo>
                  <a:lnTo>
                    <a:pt x="128" y="182"/>
                  </a:lnTo>
                  <a:lnTo>
                    <a:pt x="118" y="190"/>
                  </a:lnTo>
                  <a:lnTo>
                    <a:pt x="104" y="194"/>
                  </a:lnTo>
                  <a:lnTo>
                    <a:pt x="90" y="198"/>
                  </a:lnTo>
                  <a:lnTo>
                    <a:pt x="74" y="200"/>
                  </a:lnTo>
                  <a:lnTo>
                    <a:pt x="74" y="200"/>
                  </a:lnTo>
                  <a:lnTo>
                    <a:pt x="58" y="198"/>
                  </a:lnTo>
                  <a:lnTo>
                    <a:pt x="44" y="196"/>
                  </a:lnTo>
                  <a:lnTo>
                    <a:pt x="32" y="190"/>
                  </a:lnTo>
                  <a:lnTo>
                    <a:pt x="20" y="184"/>
                  </a:lnTo>
                  <a:lnTo>
                    <a:pt x="12" y="174"/>
                  </a:lnTo>
                  <a:lnTo>
                    <a:pt x="6" y="164"/>
                  </a:lnTo>
                  <a:lnTo>
                    <a:pt x="2" y="150"/>
                  </a:lnTo>
                  <a:lnTo>
                    <a:pt x="0" y="136"/>
                  </a:lnTo>
                  <a:lnTo>
                    <a:pt x="0" y="64"/>
                  </a:lnTo>
                  <a:close/>
                  <a:moveTo>
                    <a:pt x="60" y="146"/>
                  </a:moveTo>
                  <a:lnTo>
                    <a:pt x="60" y="146"/>
                  </a:lnTo>
                  <a:lnTo>
                    <a:pt x="60" y="150"/>
                  </a:lnTo>
                  <a:lnTo>
                    <a:pt x="64" y="154"/>
                  </a:lnTo>
                  <a:lnTo>
                    <a:pt x="68" y="158"/>
                  </a:lnTo>
                  <a:lnTo>
                    <a:pt x="74" y="158"/>
                  </a:lnTo>
                  <a:lnTo>
                    <a:pt x="74" y="158"/>
                  </a:lnTo>
                  <a:lnTo>
                    <a:pt x="78" y="158"/>
                  </a:lnTo>
                  <a:lnTo>
                    <a:pt x="82" y="154"/>
                  </a:lnTo>
                  <a:lnTo>
                    <a:pt x="86" y="150"/>
                  </a:lnTo>
                  <a:lnTo>
                    <a:pt x="86" y="146"/>
                  </a:lnTo>
                  <a:lnTo>
                    <a:pt x="86" y="146"/>
                  </a:lnTo>
                  <a:lnTo>
                    <a:pt x="86" y="54"/>
                  </a:lnTo>
                  <a:lnTo>
                    <a:pt x="86" y="54"/>
                  </a:lnTo>
                  <a:lnTo>
                    <a:pt x="86" y="48"/>
                  </a:lnTo>
                  <a:lnTo>
                    <a:pt x="82" y="44"/>
                  </a:lnTo>
                  <a:lnTo>
                    <a:pt x="78" y="42"/>
                  </a:lnTo>
                  <a:lnTo>
                    <a:pt x="74" y="40"/>
                  </a:lnTo>
                  <a:lnTo>
                    <a:pt x="74" y="40"/>
                  </a:lnTo>
                  <a:lnTo>
                    <a:pt x="68" y="42"/>
                  </a:lnTo>
                  <a:lnTo>
                    <a:pt x="64" y="44"/>
                  </a:lnTo>
                  <a:lnTo>
                    <a:pt x="60" y="48"/>
                  </a:lnTo>
                  <a:lnTo>
                    <a:pt x="60" y="54"/>
                  </a:lnTo>
                  <a:lnTo>
                    <a:pt x="60" y="54"/>
                  </a:lnTo>
                  <a:lnTo>
                    <a:pt x="60" y="146"/>
                  </a:lnTo>
                  <a:lnTo>
                    <a:pt x="60" y="14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63"/>
            <p:cNvSpPr>
              <a:spLocks noChangeArrowheads="1"/>
            </p:cNvSpPr>
            <p:nvPr/>
          </p:nvSpPr>
          <p:spPr bwMode="auto">
            <a:xfrm>
              <a:off x="4654550" y="3502025"/>
              <a:ext cx="98425" cy="396875"/>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64"/>
            <p:cNvSpPr>
              <a:spLocks noEditPoints="1"/>
            </p:cNvSpPr>
            <p:nvPr/>
          </p:nvSpPr>
          <p:spPr bwMode="auto">
            <a:xfrm>
              <a:off x="4806950" y="3594100"/>
              <a:ext cx="231775" cy="317500"/>
            </a:xfrm>
            <a:custGeom>
              <a:avLst/>
              <a:gdLst/>
              <a:ahLst/>
              <a:cxnLst>
                <a:cxn ang="0">
                  <a:pos x="0" y="64"/>
                </a:cxn>
                <a:cxn ang="0">
                  <a:pos x="6" y="36"/>
                </a:cxn>
                <a:cxn ang="0">
                  <a:pos x="20" y="16"/>
                </a:cxn>
                <a:cxn ang="0">
                  <a:pos x="44" y="4"/>
                </a:cxn>
                <a:cxn ang="0">
                  <a:pos x="72" y="0"/>
                </a:cxn>
                <a:cxn ang="0">
                  <a:pos x="90" y="2"/>
                </a:cxn>
                <a:cxn ang="0">
                  <a:pos x="116" y="10"/>
                </a:cxn>
                <a:cxn ang="0">
                  <a:pos x="136" y="28"/>
                </a:cxn>
                <a:cxn ang="0">
                  <a:pos x="144" y="50"/>
                </a:cxn>
                <a:cxn ang="0">
                  <a:pos x="146" y="134"/>
                </a:cxn>
                <a:cxn ang="0">
                  <a:pos x="144" y="148"/>
                </a:cxn>
                <a:cxn ang="0">
                  <a:pos x="136" y="172"/>
                </a:cxn>
                <a:cxn ang="0">
                  <a:pos x="118" y="190"/>
                </a:cxn>
                <a:cxn ang="0">
                  <a:pos x="90" y="198"/>
                </a:cxn>
                <a:cxn ang="0">
                  <a:pos x="72" y="200"/>
                </a:cxn>
                <a:cxn ang="0">
                  <a:pos x="44" y="196"/>
                </a:cxn>
                <a:cxn ang="0">
                  <a:pos x="20" y="184"/>
                </a:cxn>
                <a:cxn ang="0">
                  <a:pos x="6" y="164"/>
                </a:cxn>
                <a:cxn ang="0">
                  <a:pos x="0" y="136"/>
                </a:cxn>
                <a:cxn ang="0">
                  <a:pos x="60" y="146"/>
                </a:cxn>
                <a:cxn ang="0">
                  <a:pos x="60" y="150"/>
                </a:cxn>
                <a:cxn ang="0">
                  <a:pos x="68" y="158"/>
                </a:cxn>
                <a:cxn ang="0">
                  <a:pos x="72" y="158"/>
                </a:cxn>
                <a:cxn ang="0">
                  <a:pos x="82" y="154"/>
                </a:cxn>
                <a:cxn ang="0">
                  <a:pos x="86" y="146"/>
                </a:cxn>
                <a:cxn ang="0">
                  <a:pos x="86" y="54"/>
                </a:cxn>
                <a:cxn ang="0">
                  <a:pos x="86" y="48"/>
                </a:cxn>
                <a:cxn ang="0">
                  <a:pos x="78" y="42"/>
                </a:cxn>
                <a:cxn ang="0">
                  <a:pos x="72" y="40"/>
                </a:cxn>
                <a:cxn ang="0">
                  <a:pos x="64" y="44"/>
                </a:cxn>
                <a:cxn ang="0">
                  <a:pos x="60" y="54"/>
                </a:cxn>
                <a:cxn ang="0">
                  <a:pos x="60" y="146"/>
                </a:cxn>
              </a:cxnLst>
              <a:rect l="0" t="0" r="r" b="b"/>
              <a:pathLst>
                <a:path w="146" h="200">
                  <a:moveTo>
                    <a:pt x="0" y="64"/>
                  </a:moveTo>
                  <a:lnTo>
                    <a:pt x="0" y="64"/>
                  </a:lnTo>
                  <a:lnTo>
                    <a:pt x="2" y="50"/>
                  </a:lnTo>
                  <a:lnTo>
                    <a:pt x="6" y="36"/>
                  </a:lnTo>
                  <a:lnTo>
                    <a:pt x="12" y="26"/>
                  </a:lnTo>
                  <a:lnTo>
                    <a:pt x="20" y="16"/>
                  </a:lnTo>
                  <a:lnTo>
                    <a:pt x="30" y="10"/>
                  </a:lnTo>
                  <a:lnTo>
                    <a:pt x="44" y="4"/>
                  </a:lnTo>
                  <a:lnTo>
                    <a:pt x="58" y="0"/>
                  </a:lnTo>
                  <a:lnTo>
                    <a:pt x="72" y="0"/>
                  </a:lnTo>
                  <a:lnTo>
                    <a:pt x="72" y="0"/>
                  </a:lnTo>
                  <a:lnTo>
                    <a:pt x="90" y="2"/>
                  </a:lnTo>
                  <a:lnTo>
                    <a:pt x="104" y="4"/>
                  </a:lnTo>
                  <a:lnTo>
                    <a:pt x="116" y="10"/>
                  </a:lnTo>
                  <a:lnTo>
                    <a:pt x="128" y="18"/>
                  </a:lnTo>
                  <a:lnTo>
                    <a:pt x="136" y="28"/>
                  </a:lnTo>
                  <a:lnTo>
                    <a:pt x="142" y="38"/>
                  </a:lnTo>
                  <a:lnTo>
                    <a:pt x="144" y="50"/>
                  </a:lnTo>
                  <a:lnTo>
                    <a:pt x="146" y="64"/>
                  </a:lnTo>
                  <a:lnTo>
                    <a:pt x="146" y="134"/>
                  </a:lnTo>
                  <a:lnTo>
                    <a:pt x="146" y="134"/>
                  </a:lnTo>
                  <a:lnTo>
                    <a:pt x="144" y="148"/>
                  </a:lnTo>
                  <a:lnTo>
                    <a:pt x="142" y="162"/>
                  </a:lnTo>
                  <a:lnTo>
                    <a:pt x="136" y="172"/>
                  </a:lnTo>
                  <a:lnTo>
                    <a:pt x="128" y="182"/>
                  </a:lnTo>
                  <a:lnTo>
                    <a:pt x="118" y="190"/>
                  </a:lnTo>
                  <a:lnTo>
                    <a:pt x="104" y="194"/>
                  </a:lnTo>
                  <a:lnTo>
                    <a:pt x="90" y="198"/>
                  </a:lnTo>
                  <a:lnTo>
                    <a:pt x="72" y="200"/>
                  </a:lnTo>
                  <a:lnTo>
                    <a:pt x="72" y="200"/>
                  </a:lnTo>
                  <a:lnTo>
                    <a:pt x="58" y="198"/>
                  </a:lnTo>
                  <a:lnTo>
                    <a:pt x="44" y="196"/>
                  </a:lnTo>
                  <a:lnTo>
                    <a:pt x="32" y="190"/>
                  </a:lnTo>
                  <a:lnTo>
                    <a:pt x="20" y="184"/>
                  </a:lnTo>
                  <a:lnTo>
                    <a:pt x="12" y="174"/>
                  </a:lnTo>
                  <a:lnTo>
                    <a:pt x="6" y="164"/>
                  </a:lnTo>
                  <a:lnTo>
                    <a:pt x="2" y="150"/>
                  </a:lnTo>
                  <a:lnTo>
                    <a:pt x="0" y="136"/>
                  </a:lnTo>
                  <a:lnTo>
                    <a:pt x="0" y="64"/>
                  </a:lnTo>
                  <a:close/>
                  <a:moveTo>
                    <a:pt x="60" y="146"/>
                  </a:moveTo>
                  <a:lnTo>
                    <a:pt x="60" y="146"/>
                  </a:lnTo>
                  <a:lnTo>
                    <a:pt x="60" y="150"/>
                  </a:lnTo>
                  <a:lnTo>
                    <a:pt x="64" y="154"/>
                  </a:lnTo>
                  <a:lnTo>
                    <a:pt x="68" y="158"/>
                  </a:lnTo>
                  <a:lnTo>
                    <a:pt x="72" y="158"/>
                  </a:lnTo>
                  <a:lnTo>
                    <a:pt x="72" y="158"/>
                  </a:lnTo>
                  <a:lnTo>
                    <a:pt x="78" y="158"/>
                  </a:lnTo>
                  <a:lnTo>
                    <a:pt x="82" y="154"/>
                  </a:lnTo>
                  <a:lnTo>
                    <a:pt x="86" y="150"/>
                  </a:lnTo>
                  <a:lnTo>
                    <a:pt x="86" y="146"/>
                  </a:lnTo>
                  <a:lnTo>
                    <a:pt x="86" y="146"/>
                  </a:lnTo>
                  <a:lnTo>
                    <a:pt x="86" y="54"/>
                  </a:lnTo>
                  <a:lnTo>
                    <a:pt x="86" y="54"/>
                  </a:lnTo>
                  <a:lnTo>
                    <a:pt x="86" y="48"/>
                  </a:lnTo>
                  <a:lnTo>
                    <a:pt x="82" y="44"/>
                  </a:lnTo>
                  <a:lnTo>
                    <a:pt x="78" y="42"/>
                  </a:lnTo>
                  <a:lnTo>
                    <a:pt x="72" y="40"/>
                  </a:lnTo>
                  <a:lnTo>
                    <a:pt x="72" y="40"/>
                  </a:lnTo>
                  <a:lnTo>
                    <a:pt x="68" y="42"/>
                  </a:lnTo>
                  <a:lnTo>
                    <a:pt x="64" y="44"/>
                  </a:lnTo>
                  <a:lnTo>
                    <a:pt x="60" y="48"/>
                  </a:lnTo>
                  <a:lnTo>
                    <a:pt x="60" y="54"/>
                  </a:lnTo>
                  <a:lnTo>
                    <a:pt x="60" y="54"/>
                  </a:lnTo>
                  <a:lnTo>
                    <a:pt x="60" y="146"/>
                  </a:lnTo>
                  <a:lnTo>
                    <a:pt x="60" y="14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65"/>
            <p:cNvSpPr>
              <a:spLocks noEditPoints="1"/>
            </p:cNvSpPr>
            <p:nvPr/>
          </p:nvSpPr>
          <p:spPr bwMode="auto">
            <a:xfrm>
              <a:off x="5092700" y="3594100"/>
              <a:ext cx="225425" cy="403225"/>
            </a:xfrm>
            <a:custGeom>
              <a:avLst/>
              <a:gdLst/>
              <a:ahLst/>
              <a:cxnLst>
                <a:cxn ang="0">
                  <a:pos x="58" y="202"/>
                </a:cxn>
                <a:cxn ang="0">
                  <a:pos x="60" y="208"/>
                </a:cxn>
                <a:cxn ang="0">
                  <a:pos x="66" y="214"/>
                </a:cxn>
                <a:cxn ang="0">
                  <a:pos x="72" y="216"/>
                </a:cxn>
                <a:cxn ang="0">
                  <a:pos x="80" y="212"/>
                </a:cxn>
                <a:cxn ang="0">
                  <a:pos x="84" y="202"/>
                </a:cxn>
                <a:cxn ang="0">
                  <a:pos x="84" y="172"/>
                </a:cxn>
                <a:cxn ang="0">
                  <a:pos x="78" y="176"/>
                </a:cxn>
                <a:cxn ang="0">
                  <a:pos x="58" y="184"/>
                </a:cxn>
                <a:cxn ang="0">
                  <a:pos x="46" y="184"/>
                </a:cxn>
                <a:cxn ang="0">
                  <a:pos x="26" y="180"/>
                </a:cxn>
                <a:cxn ang="0">
                  <a:pos x="12" y="170"/>
                </a:cxn>
                <a:cxn ang="0">
                  <a:pos x="4" y="154"/>
                </a:cxn>
                <a:cxn ang="0">
                  <a:pos x="0" y="134"/>
                </a:cxn>
                <a:cxn ang="0">
                  <a:pos x="0" y="52"/>
                </a:cxn>
                <a:cxn ang="0">
                  <a:pos x="0" y="40"/>
                </a:cxn>
                <a:cxn ang="0">
                  <a:pos x="6" y="22"/>
                </a:cxn>
                <a:cxn ang="0">
                  <a:pos x="18" y="8"/>
                </a:cxn>
                <a:cxn ang="0">
                  <a:pos x="36" y="0"/>
                </a:cxn>
                <a:cxn ang="0">
                  <a:pos x="46" y="0"/>
                </a:cxn>
                <a:cxn ang="0">
                  <a:pos x="64" y="2"/>
                </a:cxn>
                <a:cxn ang="0">
                  <a:pos x="84" y="14"/>
                </a:cxn>
                <a:cxn ang="0">
                  <a:pos x="90" y="20"/>
                </a:cxn>
                <a:cxn ang="0">
                  <a:pos x="142" y="6"/>
                </a:cxn>
                <a:cxn ang="0">
                  <a:pos x="142" y="190"/>
                </a:cxn>
                <a:cxn ang="0">
                  <a:pos x="138" y="216"/>
                </a:cxn>
                <a:cxn ang="0">
                  <a:pos x="126" y="236"/>
                </a:cxn>
                <a:cxn ang="0">
                  <a:pos x="104" y="250"/>
                </a:cxn>
                <a:cxn ang="0">
                  <a:pos x="72" y="254"/>
                </a:cxn>
                <a:cxn ang="0">
                  <a:pos x="56" y="254"/>
                </a:cxn>
                <a:cxn ang="0">
                  <a:pos x="28" y="246"/>
                </a:cxn>
                <a:cxn ang="0">
                  <a:pos x="10" y="232"/>
                </a:cxn>
                <a:cxn ang="0">
                  <a:pos x="2" y="212"/>
                </a:cxn>
                <a:cxn ang="0">
                  <a:pos x="58" y="198"/>
                </a:cxn>
                <a:cxn ang="0">
                  <a:pos x="58" y="136"/>
                </a:cxn>
                <a:cxn ang="0">
                  <a:pos x="62" y="146"/>
                </a:cxn>
                <a:cxn ang="0">
                  <a:pos x="72" y="150"/>
                </a:cxn>
                <a:cxn ang="0">
                  <a:pos x="76" y="148"/>
                </a:cxn>
                <a:cxn ang="0">
                  <a:pos x="84" y="142"/>
                </a:cxn>
                <a:cxn ang="0">
                  <a:pos x="84" y="54"/>
                </a:cxn>
                <a:cxn ang="0">
                  <a:pos x="84" y="48"/>
                </a:cxn>
                <a:cxn ang="0">
                  <a:pos x="76" y="42"/>
                </a:cxn>
                <a:cxn ang="0">
                  <a:pos x="72" y="40"/>
                </a:cxn>
                <a:cxn ang="0">
                  <a:pos x="62" y="44"/>
                </a:cxn>
                <a:cxn ang="0">
                  <a:pos x="58" y="54"/>
                </a:cxn>
                <a:cxn ang="0">
                  <a:pos x="58" y="136"/>
                </a:cxn>
              </a:cxnLst>
              <a:rect l="0" t="0" r="r" b="b"/>
              <a:pathLst>
                <a:path w="142" h="254">
                  <a:moveTo>
                    <a:pt x="58" y="198"/>
                  </a:moveTo>
                  <a:lnTo>
                    <a:pt x="58" y="202"/>
                  </a:lnTo>
                  <a:lnTo>
                    <a:pt x="58" y="202"/>
                  </a:lnTo>
                  <a:lnTo>
                    <a:pt x="60" y="208"/>
                  </a:lnTo>
                  <a:lnTo>
                    <a:pt x="62" y="212"/>
                  </a:lnTo>
                  <a:lnTo>
                    <a:pt x="66" y="214"/>
                  </a:lnTo>
                  <a:lnTo>
                    <a:pt x="72" y="216"/>
                  </a:lnTo>
                  <a:lnTo>
                    <a:pt x="72" y="216"/>
                  </a:lnTo>
                  <a:lnTo>
                    <a:pt x="76" y="214"/>
                  </a:lnTo>
                  <a:lnTo>
                    <a:pt x="80" y="212"/>
                  </a:lnTo>
                  <a:lnTo>
                    <a:pt x="82" y="208"/>
                  </a:lnTo>
                  <a:lnTo>
                    <a:pt x="84" y="202"/>
                  </a:lnTo>
                  <a:lnTo>
                    <a:pt x="84" y="172"/>
                  </a:lnTo>
                  <a:lnTo>
                    <a:pt x="84" y="172"/>
                  </a:lnTo>
                  <a:lnTo>
                    <a:pt x="84" y="172"/>
                  </a:lnTo>
                  <a:lnTo>
                    <a:pt x="78" y="176"/>
                  </a:lnTo>
                  <a:lnTo>
                    <a:pt x="70" y="180"/>
                  </a:lnTo>
                  <a:lnTo>
                    <a:pt x="58" y="184"/>
                  </a:lnTo>
                  <a:lnTo>
                    <a:pt x="46" y="184"/>
                  </a:lnTo>
                  <a:lnTo>
                    <a:pt x="46" y="184"/>
                  </a:lnTo>
                  <a:lnTo>
                    <a:pt x="36" y="184"/>
                  </a:lnTo>
                  <a:lnTo>
                    <a:pt x="26" y="180"/>
                  </a:lnTo>
                  <a:lnTo>
                    <a:pt x="18" y="176"/>
                  </a:lnTo>
                  <a:lnTo>
                    <a:pt x="12" y="170"/>
                  </a:lnTo>
                  <a:lnTo>
                    <a:pt x="6" y="164"/>
                  </a:lnTo>
                  <a:lnTo>
                    <a:pt x="4" y="154"/>
                  </a:lnTo>
                  <a:lnTo>
                    <a:pt x="0" y="144"/>
                  </a:lnTo>
                  <a:lnTo>
                    <a:pt x="0" y="134"/>
                  </a:lnTo>
                  <a:lnTo>
                    <a:pt x="0" y="134"/>
                  </a:lnTo>
                  <a:lnTo>
                    <a:pt x="0" y="52"/>
                  </a:lnTo>
                  <a:lnTo>
                    <a:pt x="0" y="52"/>
                  </a:lnTo>
                  <a:lnTo>
                    <a:pt x="0" y="40"/>
                  </a:lnTo>
                  <a:lnTo>
                    <a:pt x="4" y="30"/>
                  </a:lnTo>
                  <a:lnTo>
                    <a:pt x="6" y="22"/>
                  </a:lnTo>
                  <a:lnTo>
                    <a:pt x="12" y="14"/>
                  </a:lnTo>
                  <a:lnTo>
                    <a:pt x="18" y="8"/>
                  </a:lnTo>
                  <a:lnTo>
                    <a:pt x="26" y="4"/>
                  </a:lnTo>
                  <a:lnTo>
                    <a:pt x="36" y="0"/>
                  </a:lnTo>
                  <a:lnTo>
                    <a:pt x="46" y="0"/>
                  </a:lnTo>
                  <a:lnTo>
                    <a:pt x="46" y="0"/>
                  </a:lnTo>
                  <a:lnTo>
                    <a:pt x="56" y="0"/>
                  </a:lnTo>
                  <a:lnTo>
                    <a:pt x="64" y="2"/>
                  </a:lnTo>
                  <a:lnTo>
                    <a:pt x="78" y="8"/>
                  </a:lnTo>
                  <a:lnTo>
                    <a:pt x="84" y="14"/>
                  </a:lnTo>
                  <a:lnTo>
                    <a:pt x="88" y="20"/>
                  </a:lnTo>
                  <a:lnTo>
                    <a:pt x="90" y="20"/>
                  </a:lnTo>
                  <a:lnTo>
                    <a:pt x="92" y="6"/>
                  </a:lnTo>
                  <a:lnTo>
                    <a:pt x="142" y="6"/>
                  </a:lnTo>
                  <a:lnTo>
                    <a:pt x="142" y="190"/>
                  </a:lnTo>
                  <a:lnTo>
                    <a:pt x="142" y="190"/>
                  </a:lnTo>
                  <a:lnTo>
                    <a:pt x="142" y="204"/>
                  </a:lnTo>
                  <a:lnTo>
                    <a:pt x="138" y="216"/>
                  </a:lnTo>
                  <a:lnTo>
                    <a:pt x="134" y="228"/>
                  </a:lnTo>
                  <a:lnTo>
                    <a:pt x="126" y="236"/>
                  </a:lnTo>
                  <a:lnTo>
                    <a:pt x="118" y="244"/>
                  </a:lnTo>
                  <a:lnTo>
                    <a:pt x="104" y="250"/>
                  </a:lnTo>
                  <a:lnTo>
                    <a:pt x="90" y="254"/>
                  </a:lnTo>
                  <a:lnTo>
                    <a:pt x="72" y="254"/>
                  </a:lnTo>
                  <a:lnTo>
                    <a:pt x="72" y="254"/>
                  </a:lnTo>
                  <a:lnTo>
                    <a:pt x="56" y="254"/>
                  </a:lnTo>
                  <a:lnTo>
                    <a:pt x="40" y="250"/>
                  </a:lnTo>
                  <a:lnTo>
                    <a:pt x="28" y="246"/>
                  </a:lnTo>
                  <a:lnTo>
                    <a:pt x="18" y="240"/>
                  </a:lnTo>
                  <a:lnTo>
                    <a:pt x="10" y="232"/>
                  </a:lnTo>
                  <a:lnTo>
                    <a:pt x="4" y="222"/>
                  </a:lnTo>
                  <a:lnTo>
                    <a:pt x="2" y="212"/>
                  </a:lnTo>
                  <a:lnTo>
                    <a:pt x="0" y="198"/>
                  </a:lnTo>
                  <a:lnTo>
                    <a:pt x="58" y="198"/>
                  </a:lnTo>
                  <a:close/>
                  <a:moveTo>
                    <a:pt x="58" y="136"/>
                  </a:moveTo>
                  <a:lnTo>
                    <a:pt x="58" y="136"/>
                  </a:lnTo>
                  <a:lnTo>
                    <a:pt x="60" y="142"/>
                  </a:lnTo>
                  <a:lnTo>
                    <a:pt x="62" y="146"/>
                  </a:lnTo>
                  <a:lnTo>
                    <a:pt x="66" y="148"/>
                  </a:lnTo>
                  <a:lnTo>
                    <a:pt x="72" y="150"/>
                  </a:lnTo>
                  <a:lnTo>
                    <a:pt x="72" y="150"/>
                  </a:lnTo>
                  <a:lnTo>
                    <a:pt x="76" y="148"/>
                  </a:lnTo>
                  <a:lnTo>
                    <a:pt x="80" y="146"/>
                  </a:lnTo>
                  <a:lnTo>
                    <a:pt x="84" y="142"/>
                  </a:lnTo>
                  <a:lnTo>
                    <a:pt x="84" y="136"/>
                  </a:lnTo>
                  <a:lnTo>
                    <a:pt x="84" y="54"/>
                  </a:lnTo>
                  <a:lnTo>
                    <a:pt x="84" y="54"/>
                  </a:lnTo>
                  <a:lnTo>
                    <a:pt x="84" y="48"/>
                  </a:lnTo>
                  <a:lnTo>
                    <a:pt x="80" y="44"/>
                  </a:lnTo>
                  <a:lnTo>
                    <a:pt x="76" y="42"/>
                  </a:lnTo>
                  <a:lnTo>
                    <a:pt x="72" y="40"/>
                  </a:lnTo>
                  <a:lnTo>
                    <a:pt x="72" y="40"/>
                  </a:lnTo>
                  <a:lnTo>
                    <a:pt x="66" y="42"/>
                  </a:lnTo>
                  <a:lnTo>
                    <a:pt x="62" y="44"/>
                  </a:lnTo>
                  <a:lnTo>
                    <a:pt x="60" y="48"/>
                  </a:lnTo>
                  <a:lnTo>
                    <a:pt x="58" y="54"/>
                  </a:lnTo>
                  <a:lnTo>
                    <a:pt x="58" y="54"/>
                  </a:lnTo>
                  <a:lnTo>
                    <a:pt x="58" y="136"/>
                  </a:lnTo>
                  <a:lnTo>
                    <a:pt x="58" y="13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6"/>
            <p:cNvSpPr>
              <a:spLocks noEditPoints="1"/>
            </p:cNvSpPr>
            <p:nvPr/>
          </p:nvSpPr>
          <p:spPr bwMode="auto">
            <a:xfrm>
              <a:off x="5378450" y="3502025"/>
              <a:ext cx="98425" cy="400050"/>
            </a:xfrm>
            <a:custGeom>
              <a:avLst/>
              <a:gdLst/>
              <a:ahLst/>
              <a:cxnLst>
                <a:cxn ang="0">
                  <a:pos x="0" y="0"/>
                </a:cxn>
                <a:cxn ang="0">
                  <a:pos x="62" y="0"/>
                </a:cxn>
                <a:cxn ang="0">
                  <a:pos x="62" y="46"/>
                </a:cxn>
                <a:cxn ang="0">
                  <a:pos x="0" y="46"/>
                </a:cxn>
                <a:cxn ang="0">
                  <a:pos x="0" y="0"/>
                </a:cxn>
                <a:cxn ang="0">
                  <a:pos x="0" y="64"/>
                </a:cxn>
                <a:cxn ang="0">
                  <a:pos x="62" y="64"/>
                </a:cxn>
                <a:cxn ang="0">
                  <a:pos x="62" y="252"/>
                </a:cxn>
                <a:cxn ang="0">
                  <a:pos x="0" y="252"/>
                </a:cxn>
                <a:cxn ang="0">
                  <a:pos x="0" y="64"/>
                </a:cxn>
              </a:cxnLst>
              <a:rect l="0" t="0" r="r" b="b"/>
              <a:pathLst>
                <a:path w="62" h="252">
                  <a:moveTo>
                    <a:pt x="0" y="0"/>
                  </a:moveTo>
                  <a:lnTo>
                    <a:pt x="62" y="0"/>
                  </a:lnTo>
                  <a:lnTo>
                    <a:pt x="62" y="46"/>
                  </a:lnTo>
                  <a:lnTo>
                    <a:pt x="0" y="46"/>
                  </a:lnTo>
                  <a:lnTo>
                    <a:pt x="0" y="0"/>
                  </a:lnTo>
                  <a:close/>
                  <a:moveTo>
                    <a:pt x="0" y="64"/>
                  </a:moveTo>
                  <a:lnTo>
                    <a:pt x="62" y="64"/>
                  </a:lnTo>
                  <a:lnTo>
                    <a:pt x="62" y="252"/>
                  </a:lnTo>
                  <a:lnTo>
                    <a:pt x="0" y="252"/>
                  </a:lnTo>
                  <a:lnTo>
                    <a:pt x="0" y="6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67"/>
            <p:cNvSpPr>
              <a:spLocks noEditPoints="1"/>
            </p:cNvSpPr>
            <p:nvPr/>
          </p:nvSpPr>
          <p:spPr bwMode="auto">
            <a:xfrm>
              <a:off x="5534025" y="3594100"/>
              <a:ext cx="219075" cy="317500"/>
            </a:xfrm>
            <a:custGeom>
              <a:avLst/>
              <a:gdLst/>
              <a:ahLst/>
              <a:cxnLst>
                <a:cxn ang="0">
                  <a:pos x="138" y="136"/>
                </a:cxn>
                <a:cxn ang="0">
                  <a:pos x="138" y="150"/>
                </a:cxn>
                <a:cxn ang="0">
                  <a:pos x="128" y="172"/>
                </a:cxn>
                <a:cxn ang="0">
                  <a:pos x="112" y="190"/>
                </a:cxn>
                <a:cxn ang="0">
                  <a:pos x="86" y="198"/>
                </a:cxn>
                <a:cxn ang="0">
                  <a:pos x="70" y="200"/>
                </a:cxn>
                <a:cxn ang="0">
                  <a:pos x="40" y="196"/>
                </a:cxn>
                <a:cxn ang="0">
                  <a:pos x="18" y="184"/>
                </a:cxn>
                <a:cxn ang="0">
                  <a:pos x="4" y="162"/>
                </a:cxn>
                <a:cxn ang="0">
                  <a:pos x="0" y="134"/>
                </a:cxn>
                <a:cxn ang="0">
                  <a:pos x="0" y="64"/>
                </a:cxn>
                <a:cxn ang="0">
                  <a:pos x="4" y="36"/>
                </a:cxn>
                <a:cxn ang="0">
                  <a:pos x="18" y="16"/>
                </a:cxn>
                <a:cxn ang="0">
                  <a:pos x="40" y="4"/>
                </a:cxn>
                <a:cxn ang="0">
                  <a:pos x="70" y="0"/>
                </a:cxn>
                <a:cxn ang="0">
                  <a:pos x="86" y="2"/>
                </a:cxn>
                <a:cxn ang="0">
                  <a:pos x="112" y="10"/>
                </a:cxn>
                <a:cxn ang="0">
                  <a:pos x="130" y="28"/>
                </a:cxn>
                <a:cxn ang="0">
                  <a:pos x="138" y="50"/>
                </a:cxn>
                <a:cxn ang="0">
                  <a:pos x="138" y="112"/>
                </a:cxn>
                <a:cxn ang="0">
                  <a:pos x="56" y="146"/>
                </a:cxn>
                <a:cxn ang="0">
                  <a:pos x="58" y="150"/>
                </a:cxn>
                <a:cxn ang="0">
                  <a:pos x="64" y="158"/>
                </a:cxn>
                <a:cxn ang="0">
                  <a:pos x="70" y="160"/>
                </a:cxn>
                <a:cxn ang="0">
                  <a:pos x="78" y="156"/>
                </a:cxn>
                <a:cxn ang="0">
                  <a:pos x="82" y="146"/>
                </a:cxn>
                <a:cxn ang="0">
                  <a:pos x="138" y="128"/>
                </a:cxn>
                <a:cxn ang="0">
                  <a:pos x="82" y="52"/>
                </a:cxn>
                <a:cxn ang="0">
                  <a:pos x="82" y="48"/>
                </a:cxn>
                <a:cxn ang="0">
                  <a:pos x="74" y="42"/>
                </a:cxn>
                <a:cxn ang="0">
                  <a:pos x="70" y="40"/>
                </a:cxn>
                <a:cxn ang="0">
                  <a:pos x="60" y="44"/>
                </a:cxn>
                <a:cxn ang="0">
                  <a:pos x="56" y="54"/>
                </a:cxn>
                <a:cxn ang="0">
                  <a:pos x="56" y="74"/>
                </a:cxn>
              </a:cxnLst>
              <a:rect l="0" t="0" r="r" b="b"/>
              <a:pathLst>
                <a:path w="138" h="200">
                  <a:moveTo>
                    <a:pt x="138" y="128"/>
                  </a:moveTo>
                  <a:lnTo>
                    <a:pt x="138" y="136"/>
                  </a:lnTo>
                  <a:lnTo>
                    <a:pt x="138" y="136"/>
                  </a:lnTo>
                  <a:lnTo>
                    <a:pt x="138" y="150"/>
                  </a:lnTo>
                  <a:lnTo>
                    <a:pt x="134" y="162"/>
                  </a:lnTo>
                  <a:lnTo>
                    <a:pt x="128" y="172"/>
                  </a:lnTo>
                  <a:lnTo>
                    <a:pt x="122" y="182"/>
                  </a:lnTo>
                  <a:lnTo>
                    <a:pt x="112" y="190"/>
                  </a:lnTo>
                  <a:lnTo>
                    <a:pt x="100" y="194"/>
                  </a:lnTo>
                  <a:lnTo>
                    <a:pt x="86" y="198"/>
                  </a:lnTo>
                  <a:lnTo>
                    <a:pt x="70" y="200"/>
                  </a:lnTo>
                  <a:lnTo>
                    <a:pt x="70" y="200"/>
                  </a:lnTo>
                  <a:lnTo>
                    <a:pt x="54" y="198"/>
                  </a:lnTo>
                  <a:lnTo>
                    <a:pt x="40" y="196"/>
                  </a:lnTo>
                  <a:lnTo>
                    <a:pt x="28" y="190"/>
                  </a:lnTo>
                  <a:lnTo>
                    <a:pt x="18" y="184"/>
                  </a:lnTo>
                  <a:lnTo>
                    <a:pt x="10" y="174"/>
                  </a:lnTo>
                  <a:lnTo>
                    <a:pt x="4" y="162"/>
                  </a:lnTo>
                  <a:lnTo>
                    <a:pt x="0" y="150"/>
                  </a:lnTo>
                  <a:lnTo>
                    <a:pt x="0" y="134"/>
                  </a:lnTo>
                  <a:lnTo>
                    <a:pt x="0" y="64"/>
                  </a:lnTo>
                  <a:lnTo>
                    <a:pt x="0" y="64"/>
                  </a:lnTo>
                  <a:lnTo>
                    <a:pt x="0" y="50"/>
                  </a:lnTo>
                  <a:lnTo>
                    <a:pt x="4" y="36"/>
                  </a:lnTo>
                  <a:lnTo>
                    <a:pt x="10" y="26"/>
                  </a:lnTo>
                  <a:lnTo>
                    <a:pt x="18" y="16"/>
                  </a:lnTo>
                  <a:lnTo>
                    <a:pt x="28" y="10"/>
                  </a:lnTo>
                  <a:lnTo>
                    <a:pt x="40" y="4"/>
                  </a:lnTo>
                  <a:lnTo>
                    <a:pt x="54" y="0"/>
                  </a:lnTo>
                  <a:lnTo>
                    <a:pt x="70" y="0"/>
                  </a:lnTo>
                  <a:lnTo>
                    <a:pt x="70" y="0"/>
                  </a:lnTo>
                  <a:lnTo>
                    <a:pt x="86" y="2"/>
                  </a:lnTo>
                  <a:lnTo>
                    <a:pt x="100" y="4"/>
                  </a:lnTo>
                  <a:lnTo>
                    <a:pt x="112" y="10"/>
                  </a:lnTo>
                  <a:lnTo>
                    <a:pt x="122" y="18"/>
                  </a:lnTo>
                  <a:lnTo>
                    <a:pt x="130" y="28"/>
                  </a:lnTo>
                  <a:lnTo>
                    <a:pt x="134" y="38"/>
                  </a:lnTo>
                  <a:lnTo>
                    <a:pt x="138" y="50"/>
                  </a:lnTo>
                  <a:lnTo>
                    <a:pt x="138" y="64"/>
                  </a:lnTo>
                  <a:lnTo>
                    <a:pt x="138" y="112"/>
                  </a:lnTo>
                  <a:lnTo>
                    <a:pt x="56" y="112"/>
                  </a:lnTo>
                  <a:lnTo>
                    <a:pt x="56" y="146"/>
                  </a:lnTo>
                  <a:lnTo>
                    <a:pt x="56" y="146"/>
                  </a:lnTo>
                  <a:lnTo>
                    <a:pt x="58" y="150"/>
                  </a:lnTo>
                  <a:lnTo>
                    <a:pt x="60" y="156"/>
                  </a:lnTo>
                  <a:lnTo>
                    <a:pt x="64" y="158"/>
                  </a:lnTo>
                  <a:lnTo>
                    <a:pt x="70" y="160"/>
                  </a:lnTo>
                  <a:lnTo>
                    <a:pt x="70" y="160"/>
                  </a:lnTo>
                  <a:lnTo>
                    <a:pt x="74" y="158"/>
                  </a:lnTo>
                  <a:lnTo>
                    <a:pt x="78" y="156"/>
                  </a:lnTo>
                  <a:lnTo>
                    <a:pt x="82" y="152"/>
                  </a:lnTo>
                  <a:lnTo>
                    <a:pt x="82" y="146"/>
                  </a:lnTo>
                  <a:lnTo>
                    <a:pt x="82" y="128"/>
                  </a:lnTo>
                  <a:lnTo>
                    <a:pt x="138" y="128"/>
                  </a:lnTo>
                  <a:close/>
                  <a:moveTo>
                    <a:pt x="82" y="74"/>
                  </a:moveTo>
                  <a:lnTo>
                    <a:pt x="82" y="52"/>
                  </a:lnTo>
                  <a:lnTo>
                    <a:pt x="82" y="52"/>
                  </a:lnTo>
                  <a:lnTo>
                    <a:pt x="82" y="48"/>
                  </a:lnTo>
                  <a:lnTo>
                    <a:pt x="78" y="44"/>
                  </a:lnTo>
                  <a:lnTo>
                    <a:pt x="74" y="42"/>
                  </a:lnTo>
                  <a:lnTo>
                    <a:pt x="70" y="40"/>
                  </a:lnTo>
                  <a:lnTo>
                    <a:pt x="70" y="40"/>
                  </a:lnTo>
                  <a:lnTo>
                    <a:pt x="64" y="42"/>
                  </a:lnTo>
                  <a:lnTo>
                    <a:pt x="60" y="44"/>
                  </a:lnTo>
                  <a:lnTo>
                    <a:pt x="58" y="48"/>
                  </a:lnTo>
                  <a:lnTo>
                    <a:pt x="56" y="54"/>
                  </a:lnTo>
                  <a:lnTo>
                    <a:pt x="56" y="54"/>
                  </a:lnTo>
                  <a:lnTo>
                    <a:pt x="56" y="74"/>
                  </a:lnTo>
                  <a:lnTo>
                    <a:pt x="82" y="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68"/>
            <p:cNvSpPr>
              <a:spLocks/>
            </p:cNvSpPr>
            <p:nvPr/>
          </p:nvSpPr>
          <p:spPr bwMode="auto">
            <a:xfrm>
              <a:off x="5794375" y="3594100"/>
              <a:ext cx="234950" cy="317500"/>
            </a:xfrm>
            <a:custGeom>
              <a:avLst/>
              <a:gdLst/>
              <a:ahLst/>
              <a:cxnLst>
                <a:cxn ang="0">
                  <a:pos x="116" y="66"/>
                </a:cxn>
                <a:cxn ang="0">
                  <a:pos x="88" y="66"/>
                </a:cxn>
                <a:cxn ang="0">
                  <a:pos x="88" y="62"/>
                </a:cxn>
                <a:cxn ang="0">
                  <a:pos x="88" y="54"/>
                </a:cxn>
                <a:cxn ang="0">
                  <a:pos x="84" y="44"/>
                </a:cxn>
                <a:cxn ang="0">
                  <a:pos x="80" y="40"/>
                </a:cxn>
                <a:cxn ang="0">
                  <a:pos x="72" y="38"/>
                </a:cxn>
                <a:cxn ang="0">
                  <a:pos x="60" y="42"/>
                </a:cxn>
                <a:cxn ang="0">
                  <a:pos x="58" y="46"/>
                </a:cxn>
                <a:cxn ang="0">
                  <a:pos x="58" y="50"/>
                </a:cxn>
                <a:cxn ang="0">
                  <a:pos x="60" y="60"/>
                </a:cxn>
                <a:cxn ang="0">
                  <a:pos x="70" y="68"/>
                </a:cxn>
                <a:cxn ang="0">
                  <a:pos x="100" y="82"/>
                </a:cxn>
                <a:cxn ang="0">
                  <a:pos x="134" y="104"/>
                </a:cxn>
                <a:cxn ang="0">
                  <a:pos x="140" y="112"/>
                </a:cxn>
                <a:cxn ang="0">
                  <a:pos x="148" y="128"/>
                </a:cxn>
                <a:cxn ang="0">
                  <a:pos x="148" y="140"/>
                </a:cxn>
                <a:cxn ang="0">
                  <a:pos x="142" y="166"/>
                </a:cxn>
                <a:cxn ang="0">
                  <a:pos x="128" y="184"/>
                </a:cxn>
                <a:cxn ang="0">
                  <a:pos x="116" y="190"/>
                </a:cxn>
                <a:cxn ang="0">
                  <a:pos x="88" y="198"/>
                </a:cxn>
                <a:cxn ang="0">
                  <a:pos x="72" y="200"/>
                </a:cxn>
                <a:cxn ang="0">
                  <a:pos x="42" y="194"/>
                </a:cxn>
                <a:cxn ang="0">
                  <a:pos x="18" y="182"/>
                </a:cxn>
                <a:cxn ang="0">
                  <a:pos x="10" y="174"/>
                </a:cxn>
                <a:cxn ang="0">
                  <a:pos x="0" y="150"/>
                </a:cxn>
                <a:cxn ang="0">
                  <a:pos x="0" y="132"/>
                </a:cxn>
                <a:cxn ang="0">
                  <a:pos x="28" y="128"/>
                </a:cxn>
                <a:cxn ang="0">
                  <a:pos x="56" y="128"/>
                </a:cxn>
                <a:cxn ang="0">
                  <a:pos x="56" y="136"/>
                </a:cxn>
                <a:cxn ang="0">
                  <a:pos x="56" y="144"/>
                </a:cxn>
                <a:cxn ang="0">
                  <a:pos x="60" y="156"/>
                </a:cxn>
                <a:cxn ang="0">
                  <a:pos x="64" y="160"/>
                </a:cxn>
                <a:cxn ang="0">
                  <a:pos x="72" y="160"/>
                </a:cxn>
                <a:cxn ang="0">
                  <a:pos x="84" y="156"/>
                </a:cxn>
                <a:cxn ang="0">
                  <a:pos x="88" y="152"/>
                </a:cxn>
                <a:cxn ang="0">
                  <a:pos x="88" y="146"/>
                </a:cxn>
                <a:cxn ang="0">
                  <a:pos x="80" y="130"/>
                </a:cxn>
                <a:cxn ang="0">
                  <a:pos x="68" y="122"/>
                </a:cxn>
                <a:cxn ang="0">
                  <a:pos x="52" y="116"/>
                </a:cxn>
                <a:cxn ang="0">
                  <a:pos x="22" y="100"/>
                </a:cxn>
                <a:cxn ang="0">
                  <a:pos x="16" y="92"/>
                </a:cxn>
                <a:cxn ang="0">
                  <a:pos x="6" y="78"/>
                </a:cxn>
                <a:cxn ang="0">
                  <a:pos x="2" y="56"/>
                </a:cxn>
                <a:cxn ang="0">
                  <a:pos x="4" y="42"/>
                </a:cxn>
                <a:cxn ang="0">
                  <a:pos x="16" y="22"/>
                </a:cxn>
                <a:cxn ang="0">
                  <a:pos x="24" y="14"/>
                </a:cxn>
                <a:cxn ang="0">
                  <a:pos x="46" y="4"/>
                </a:cxn>
                <a:cxn ang="0">
                  <a:pos x="74" y="0"/>
                </a:cxn>
                <a:cxn ang="0">
                  <a:pos x="88" y="0"/>
                </a:cxn>
                <a:cxn ang="0">
                  <a:pos x="112" y="8"/>
                </a:cxn>
                <a:cxn ang="0">
                  <a:pos x="122" y="14"/>
                </a:cxn>
                <a:cxn ang="0">
                  <a:pos x="138" y="32"/>
                </a:cxn>
                <a:cxn ang="0">
                  <a:pos x="144" y="62"/>
                </a:cxn>
                <a:cxn ang="0">
                  <a:pos x="144" y="66"/>
                </a:cxn>
              </a:cxnLst>
              <a:rect l="0" t="0" r="r" b="b"/>
              <a:pathLst>
                <a:path w="148" h="200">
                  <a:moveTo>
                    <a:pt x="144" y="66"/>
                  </a:moveTo>
                  <a:lnTo>
                    <a:pt x="116" y="66"/>
                  </a:lnTo>
                  <a:lnTo>
                    <a:pt x="88" y="66"/>
                  </a:lnTo>
                  <a:lnTo>
                    <a:pt x="88" y="66"/>
                  </a:lnTo>
                  <a:lnTo>
                    <a:pt x="88" y="62"/>
                  </a:lnTo>
                  <a:lnTo>
                    <a:pt x="88" y="62"/>
                  </a:lnTo>
                  <a:lnTo>
                    <a:pt x="88" y="54"/>
                  </a:lnTo>
                  <a:lnTo>
                    <a:pt x="88" y="54"/>
                  </a:lnTo>
                  <a:lnTo>
                    <a:pt x="88" y="48"/>
                  </a:lnTo>
                  <a:lnTo>
                    <a:pt x="84" y="44"/>
                  </a:lnTo>
                  <a:lnTo>
                    <a:pt x="84" y="44"/>
                  </a:lnTo>
                  <a:lnTo>
                    <a:pt x="80" y="40"/>
                  </a:lnTo>
                  <a:lnTo>
                    <a:pt x="72" y="38"/>
                  </a:lnTo>
                  <a:lnTo>
                    <a:pt x="72" y="38"/>
                  </a:lnTo>
                  <a:lnTo>
                    <a:pt x="66" y="40"/>
                  </a:lnTo>
                  <a:lnTo>
                    <a:pt x="60" y="42"/>
                  </a:lnTo>
                  <a:lnTo>
                    <a:pt x="60" y="42"/>
                  </a:lnTo>
                  <a:lnTo>
                    <a:pt x="58" y="46"/>
                  </a:lnTo>
                  <a:lnTo>
                    <a:pt x="58" y="50"/>
                  </a:lnTo>
                  <a:lnTo>
                    <a:pt x="58" y="50"/>
                  </a:lnTo>
                  <a:lnTo>
                    <a:pt x="58" y="56"/>
                  </a:lnTo>
                  <a:lnTo>
                    <a:pt x="60" y="60"/>
                  </a:lnTo>
                  <a:lnTo>
                    <a:pt x="70" y="68"/>
                  </a:lnTo>
                  <a:lnTo>
                    <a:pt x="70" y="68"/>
                  </a:lnTo>
                  <a:lnTo>
                    <a:pt x="100" y="82"/>
                  </a:lnTo>
                  <a:lnTo>
                    <a:pt x="100" y="82"/>
                  </a:lnTo>
                  <a:lnTo>
                    <a:pt x="118" y="92"/>
                  </a:lnTo>
                  <a:lnTo>
                    <a:pt x="134" y="104"/>
                  </a:lnTo>
                  <a:lnTo>
                    <a:pt x="134" y="104"/>
                  </a:lnTo>
                  <a:lnTo>
                    <a:pt x="140" y="112"/>
                  </a:lnTo>
                  <a:lnTo>
                    <a:pt x="144" y="120"/>
                  </a:lnTo>
                  <a:lnTo>
                    <a:pt x="148" y="128"/>
                  </a:lnTo>
                  <a:lnTo>
                    <a:pt x="148" y="140"/>
                  </a:lnTo>
                  <a:lnTo>
                    <a:pt x="148" y="140"/>
                  </a:lnTo>
                  <a:lnTo>
                    <a:pt x="148" y="154"/>
                  </a:lnTo>
                  <a:lnTo>
                    <a:pt x="142" y="166"/>
                  </a:lnTo>
                  <a:lnTo>
                    <a:pt x="136" y="176"/>
                  </a:lnTo>
                  <a:lnTo>
                    <a:pt x="128" y="184"/>
                  </a:lnTo>
                  <a:lnTo>
                    <a:pt x="128" y="184"/>
                  </a:lnTo>
                  <a:lnTo>
                    <a:pt x="116" y="190"/>
                  </a:lnTo>
                  <a:lnTo>
                    <a:pt x="102" y="196"/>
                  </a:lnTo>
                  <a:lnTo>
                    <a:pt x="88" y="198"/>
                  </a:lnTo>
                  <a:lnTo>
                    <a:pt x="72" y="200"/>
                  </a:lnTo>
                  <a:lnTo>
                    <a:pt x="72" y="200"/>
                  </a:lnTo>
                  <a:lnTo>
                    <a:pt x="56" y="198"/>
                  </a:lnTo>
                  <a:lnTo>
                    <a:pt x="42" y="194"/>
                  </a:lnTo>
                  <a:lnTo>
                    <a:pt x="28" y="190"/>
                  </a:lnTo>
                  <a:lnTo>
                    <a:pt x="18" y="182"/>
                  </a:lnTo>
                  <a:lnTo>
                    <a:pt x="18" y="182"/>
                  </a:lnTo>
                  <a:lnTo>
                    <a:pt x="10" y="174"/>
                  </a:lnTo>
                  <a:lnTo>
                    <a:pt x="4" y="162"/>
                  </a:lnTo>
                  <a:lnTo>
                    <a:pt x="0" y="150"/>
                  </a:lnTo>
                  <a:lnTo>
                    <a:pt x="0" y="136"/>
                  </a:lnTo>
                  <a:lnTo>
                    <a:pt x="0" y="132"/>
                  </a:lnTo>
                  <a:lnTo>
                    <a:pt x="0" y="128"/>
                  </a:lnTo>
                  <a:lnTo>
                    <a:pt x="28" y="128"/>
                  </a:lnTo>
                  <a:lnTo>
                    <a:pt x="56" y="128"/>
                  </a:lnTo>
                  <a:lnTo>
                    <a:pt x="56" y="128"/>
                  </a:lnTo>
                  <a:lnTo>
                    <a:pt x="56" y="136"/>
                  </a:lnTo>
                  <a:lnTo>
                    <a:pt x="56" y="136"/>
                  </a:lnTo>
                  <a:lnTo>
                    <a:pt x="56" y="144"/>
                  </a:lnTo>
                  <a:lnTo>
                    <a:pt x="56" y="144"/>
                  </a:lnTo>
                  <a:lnTo>
                    <a:pt x="56" y="150"/>
                  </a:lnTo>
                  <a:lnTo>
                    <a:pt x="60" y="156"/>
                  </a:lnTo>
                  <a:lnTo>
                    <a:pt x="60" y="156"/>
                  </a:lnTo>
                  <a:lnTo>
                    <a:pt x="64" y="160"/>
                  </a:lnTo>
                  <a:lnTo>
                    <a:pt x="72" y="160"/>
                  </a:lnTo>
                  <a:lnTo>
                    <a:pt x="72" y="160"/>
                  </a:lnTo>
                  <a:lnTo>
                    <a:pt x="80" y="160"/>
                  </a:lnTo>
                  <a:lnTo>
                    <a:pt x="84" y="156"/>
                  </a:lnTo>
                  <a:lnTo>
                    <a:pt x="84" y="156"/>
                  </a:lnTo>
                  <a:lnTo>
                    <a:pt x="88" y="152"/>
                  </a:lnTo>
                  <a:lnTo>
                    <a:pt x="88" y="146"/>
                  </a:lnTo>
                  <a:lnTo>
                    <a:pt x="88" y="146"/>
                  </a:lnTo>
                  <a:lnTo>
                    <a:pt x="86" y="138"/>
                  </a:lnTo>
                  <a:lnTo>
                    <a:pt x="80" y="130"/>
                  </a:lnTo>
                  <a:lnTo>
                    <a:pt x="80" y="130"/>
                  </a:lnTo>
                  <a:lnTo>
                    <a:pt x="68" y="122"/>
                  </a:lnTo>
                  <a:lnTo>
                    <a:pt x="52" y="116"/>
                  </a:lnTo>
                  <a:lnTo>
                    <a:pt x="52" y="116"/>
                  </a:lnTo>
                  <a:lnTo>
                    <a:pt x="32" y="106"/>
                  </a:lnTo>
                  <a:lnTo>
                    <a:pt x="22" y="100"/>
                  </a:lnTo>
                  <a:lnTo>
                    <a:pt x="16" y="92"/>
                  </a:lnTo>
                  <a:lnTo>
                    <a:pt x="16" y="92"/>
                  </a:lnTo>
                  <a:lnTo>
                    <a:pt x="10" y="86"/>
                  </a:lnTo>
                  <a:lnTo>
                    <a:pt x="6" y="78"/>
                  </a:lnTo>
                  <a:lnTo>
                    <a:pt x="4" y="68"/>
                  </a:lnTo>
                  <a:lnTo>
                    <a:pt x="2" y="56"/>
                  </a:lnTo>
                  <a:lnTo>
                    <a:pt x="2" y="56"/>
                  </a:lnTo>
                  <a:lnTo>
                    <a:pt x="4" y="42"/>
                  </a:lnTo>
                  <a:lnTo>
                    <a:pt x="8" y="32"/>
                  </a:lnTo>
                  <a:lnTo>
                    <a:pt x="16" y="22"/>
                  </a:lnTo>
                  <a:lnTo>
                    <a:pt x="24" y="14"/>
                  </a:lnTo>
                  <a:lnTo>
                    <a:pt x="24" y="14"/>
                  </a:lnTo>
                  <a:lnTo>
                    <a:pt x="34" y="8"/>
                  </a:lnTo>
                  <a:lnTo>
                    <a:pt x="46" y="4"/>
                  </a:lnTo>
                  <a:lnTo>
                    <a:pt x="60" y="0"/>
                  </a:lnTo>
                  <a:lnTo>
                    <a:pt x="74" y="0"/>
                  </a:lnTo>
                  <a:lnTo>
                    <a:pt x="74" y="0"/>
                  </a:lnTo>
                  <a:lnTo>
                    <a:pt x="88" y="0"/>
                  </a:lnTo>
                  <a:lnTo>
                    <a:pt x="100" y="4"/>
                  </a:lnTo>
                  <a:lnTo>
                    <a:pt x="112" y="8"/>
                  </a:lnTo>
                  <a:lnTo>
                    <a:pt x="122" y="14"/>
                  </a:lnTo>
                  <a:lnTo>
                    <a:pt x="122" y="14"/>
                  </a:lnTo>
                  <a:lnTo>
                    <a:pt x="132" y="22"/>
                  </a:lnTo>
                  <a:lnTo>
                    <a:pt x="138" y="32"/>
                  </a:lnTo>
                  <a:lnTo>
                    <a:pt x="142" y="46"/>
                  </a:lnTo>
                  <a:lnTo>
                    <a:pt x="144" y="62"/>
                  </a:lnTo>
                  <a:lnTo>
                    <a:pt x="144" y="64"/>
                  </a:lnTo>
                  <a:lnTo>
                    <a:pt x="144" y="6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69"/>
            <p:cNvSpPr>
              <a:spLocks noEditPoints="1"/>
            </p:cNvSpPr>
            <p:nvPr/>
          </p:nvSpPr>
          <p:spPr bwMode="auto">
            <a:xfrm>
              <a:off x="1406525" y="4006850"/>
              <a:ext cx="273050" cy="400050"/>
            </a:xfrm>
            <a:custGeom>
              <a:avLst/>
              <a:gdLst/>
              <a:ahLst/>
              <a:cxnLst>
                <a:cxn ang="0">
                  <a:pos x="0" y="252"/>
                </a:cxn>
                <a:cxn ang="0">
                  <a:pos x="86" y="0"/>
                </a:cxn>
                <a:cxn ang="0">
                  <a:pos x="104" y="2"/>
                </a:cxn>
                <a:cxn ang="0">
                  <a:pos x="132" y="10"/>
                </a:cxn>
                <a:cxn ang="0">
                  <a:pos x="150" y="26"/>
                </a:cxn>
                <a:cxn ang="0">
                  <a:pos x="158" y="52"/>
                </a:cxn>
                <a:cxn ang="0">
                  <a:pos x="160" y="70"/>
                </a:cxn>
                <a:cxn ang="0">
                  <a:pos x="156" y="96"/>
                </a:cxn>
                <a:cxn ang="0">
                  <a:pos x="148" y="112"/>
                </a:cxn>
                <a:cxn ang="0">
                  <a:pos x="136" y="122"/>
                </a:cxn>
                <a:cxn ang="0">
                  <a:pos x="128" y="128"/>
                </a:cxn>
                <a:cxn ang="0">
                  <a:pos x="140" y="132"/>
                </a:cxn>
                <a:cxn ang="0">
                  <a:pos x="158" y="148"/>
                </a:cxn>
                <a:cxn ang="0">
                  <a:pos x="160" y="160"/>
                </a:cxn>
                <a:cxn ang="0">
                  <a:pos x="162" y="202"/>
                </a:cxn>
                <a:cxn ang="0">
                  <a:pos x="166" y="240"/>
                </a:cxn>
                <a:cxn ang="0">
                  <a:pos x="168" y="244"/>
                </a:cxn>
                <a:cxn ang="0">
                  <a:pos x="172" y="252"/>
                </a:cxn>
                <a:cxn ang="0">
                  <a:pos x="104" y="252"/>
                </a:cxn>
                <a:cxn ang="0">
                  <a:pos x="100" y="238"/>
                </a:cxn>
                <a:cxn ang="0">
                  <a:pos x="100" y="206"/>
                </a:cxn>
                <a:cxn ang="0">
                  <a:pos x="100" y="180"/>
                </a:cxn>
                <a:cxn ang="0">
                  <a:pos x="94" y="160"/>
                </a:cxn>
                <a:cxn ang="0">
                  <a:pos x="80" y="152"/>
                </a:cxn>
                <a:cxn ang="0">
                  <a:pos x="64" y="252"/>
                </a:cxn>
                <a:cxn ang="0">
                  <a:pos x="76" y="108"/>
                </a:cxn>
                <a:cxn ang="0">
                  <a:pos x="82" y="108"/>
                </a:cxn>
                <a:cxn ang="0">
                  <a:pos x="90" y="102"/>
                </a:cxn>
                <a:cxn ang="0">
                  <a:pos x="100" y="88"/>
                </a:cxn>
                <a:cxn ang="0">
                  <a:pos x="100" y="76"/>
                </a:cxn>
                <a:cxn ang="0">
                  <a:pos x="96" y="54"/>
                </a:cxn>
                <a:cxn ang="0">
                  <a:pos x="88" y="48"/>
                </a:cxn>
                <a:cxn ang="0">
                  <a:pos x="76" y="44"/>
                </a:cxn>
                <a:cxn ang="0">
                  <a:pos x="64" y="108"/>
                </a:cxn>
              </a:cxnLst>
              <a:rect l="0" t="0" r="r" b="b"/>
              <a:pathLst>
                <a:path w="172" h="252">
                  <a:moveTo>
                    <a:pt x="64" y="252"/>
                  </a:moveTo>
                  <a:lnTo>
                    <a:pt x="0" y="252"/>
                  </a:lnTo>
                  <a:lnTo>
                    <a:pt x="0" y="0"/>
                  </a:lnTo>
                  <a:lnTo>
                    <a:pt x="86" y="0"/>
                  </a:lnTo>
                  <a:lnTo>
                    <a:pt x="86" y="0"/>
                  </a:lnTo>
                  <a:lnTo>
                    <a:pt x="104" y="2"/>
                  </a:lnTo>
                  <a:lnTo>
                    <a:pt x="118" y="4"/>
                  </a:lnTo>
                  <a:lnTo>
                    <a:pt x="132" y="10"/>
                  </a:lnTo>
                  <a:lnTo>
                    <a:pt x="142" y="16"/>
                  </a:lnTo>
                  <a:lnTo>
                    <a:pt x="150" y="26"/>
                  </a:lnTo>
                  <a:lnTo>
                    <a:pt x="154" y="38"/>
                  </a:lnTo>
                  <a:lnTo>
                    <a:pt x="158" y="52"/>
                  </a:lnTo>
                  <a:lnTo>
                    <a:pt x="160" y="70"/>
                  </a:lnTo>
                  <a:lnTo>
                    <a:pt x="160" y="70"/>
                  </a:lnTo>
                  <a:lnTo>
                    <a:pt x="158" y="88"/>
                  </a:lnTo>
                  <a:lnTo>
                    <a:pt x="156" y="96"/>
                  </a:lnTo>
                  <a:lnTo>
                    <a:pt x="154" y="104"/>
                  </a:lnTo>
                  <a:lnTo>
                    <a:pt x="148" y="112"/>
                  </a:lnTo>
                  <a:lnTo>
                    <a:pt x="144" y="118"/>
                  </a:lnTo>
                  <a:lnTo>
                    <a:pt x="136" y="122"/>
                  </a:lnTo>
                  <a:lnTo>
                    <a:pt x="128" y="128"/>
                  </a:lnTo>
                  <a:lnTo>
                    <a:pt x="128" y="128"/>
                  </a:lnTo>
                  <a:lnTo>
                    <a:pt x="128" y="128"/>
                  </a:lnTo>
                  <a:lnTo>
                    <a:pt x="140" y="132"/>
                  </a:lnTo>
                  <a:lnTo>
                    <a:pt x="150" y="140"/>
                  </a:lnTo>
                  <a:lnTo>
                    <a:pt x="158" y="148"/>
                  </a:lnTo>
                  <a:lnTo>
                    <a:pt x="160" y="154"/>
                  </a:lnTo>
                  <a:lnTo>
                    <a:pt x="160" y="160"/>
                  </a:lnTo>
                  <a:lnTo>
                    <a:pt x="160" y="160"/>
                  </a:lnTo>
                  <a:lnTo>
                    <a:pt x="162" y="202"/>
                  </a:lnTo>
                  <a:lnTo>
                    <a:pt x="164" y="224"/>
                  </a:lnTo>
                  <a:lnTo>
                    <a:pt x="166" y="240"/>
                  </a:lnTo>
                  <a:lnTo>
                    <a:pt x="166" y="240"/>
                  </a:lnTo>
                  <a:lnTo>
                    <a:pt x="168" y="244"/>
                  </a:lnTo>
                  <a:lnTo>
                    <a:pt x="172" y="248"/>
                  </a:lnTo>
                  <a:lnTo>
                    <a:pt x="172" y="252"/>
                  </a:lnTo>
                  <a:lnTo>
                    <a:pt x="104" y="252"/>
                  </a:lnTo>
                  <a:lnTo>
                    <a:pt x="104" y="252"/>
                  </a:lnTo>
                  <a:lnTo>
                    <a:pt x="102" y="246"/>
                  </a:lnTo>
                  <a:lnTo>
                    <a:pt x="100" y="238"/>
                  </a:lnTo>
                  <a:lnTo>
                    <a:pt x="100" y="238"/>
                  </a:lnTo>
                  <a:lnTo>
                    <a:pt x="100" y="206"/>
                  </a:lnTo>
                  <a:lnTo>
                    <a:pt x="100" y="180"/>
                  </a:lnTo>
                  <a:lnTo>
                    <a:pt x="100" y="180"/>
                  </a:lnTo>
                  <a:lnTo>
                    <a:pt x="98" y="168"/>
                  </a:lnTo>
                  <a:lnTo>
                    <a:pt x="94" y="160"/>
                  </a:lnTo>
                  <a:lnTo>
                    <a:pt x="88" y="156"/>
                  </a:lnTo>
                  <a:lnTo>
                    <a:pt x="80" y="152"/>
                  </a:lnTo>
                  <a:lnTo>
                    <a:pt x="64" y="152"/>
                  </a:lnTo>
                  <a:lnTo>
                    <a:pt x="64" y="252"/>
                  </a:lnTo>
                  <a:close/>
                  <a:moveTo>
                    <a:pt x="64" y="108"/>
                  </a:moveTo>
                  <a:lnTo>
                    <a:pt x="76" y="108"/>
                  </a:lnTo>
                  <a:lnTo>
                    <a:pt x="76" y="108"/>
                  </a:lnTo>
                  <a:lnTo>
                    <a:pt x="82" y="108"/>
                  </a:lnTo>
                  <a:lnTo>
                    <a:pt x="86" y="106"/>
                  </a:lnTo>
                  <a:lnTo>
                    <a:pt x="90" y="102"/>
                  </a:lnTo>
                  <a:lnTo>
                    <a:pt x="94" y="98"/>
                  </a:lnTo>
                  <a:lnTo>
                    <a:pt x="100" y="88"/>
                  </a:lnTo>
                  <a:lnTo>
                    <a:pt x="100" y="76"/>
                  </a:lnTo>
                  <a:lnTo>
                    <a:pt x="100" y="76"/>
                  </a:lnTo>
                  <a:lnTo>
                    <a:pt x="100" y="64"/>
                  </a:lnTo>
                  <a:lnTo>
                    <a:pt x="96" y="54"/>
                  </a:lnTo>
                  <a:lnTo>
                    <a:pt x="92" y="50"/>
                  </a:lnTo>
                  <a:lnTo>
                    <a:pt x="88" y="48"/>
                  </a:lnTo>
                  <a:lnTo>
                    <a:pt x="82" y="46"/>
                  </a:lnTo>
                  <a:lnTo>
                    <a:pt x="76" y="44"/>
                  </a:lnTo>
                  <a:lnTo>
                    <a:pt x="64" y="44"/>
                  </a:lnTo>
                  <a:lnTo>
                    <a:pt x="64" y="10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70"/>
            <p:cNvSpPr>
              <a:spLocks noEditPoints="1"/>
            </p:cNvSpPr>
            <p:nvPr/>
          </p:nvSpPr>
          <p:spPr bwMode="auto">
            <a:xfrm>
              <a:off x="1711325" y="4098925"/>
              <a:ext cx="222250" cy="317500"/>
            </a:xfrm>
            <a:custGeom>
              <a:avLst/>
              <a:gdLst/>
              <a:ahLst/>
              <a:cxnLst>
                <a:cxn ang="0">
                  <a:pos x="140" y="136"/>
                </a:cxn>
                <a:cxn ang="0">
                  <a:pos x="138" y="150"/>
                </a:cxn>
                <a:cxn ang="0">
                  <a:pos x="130" y="174"/>
                </a:cxn>
                <a:cxn ang="0">
                  <a:pos x="112" y="190"/>
                </a:cxn>
                <a:cxn ang="0">
                  <a:pos x="86" y="198"/>
                </a:cxn>
                <a:cxn ang="0">
                  <a:pos x="70" y="200"/>
                </a:cxn>
                <a:cxn ang="0">
                  <a:pos x="42" y="196"/>
                </a:cxn>
                <a:cxn ang="0">
                  <a:pos x="20" y="184"/>
                </a:cxn>
                <a:cxn ang="0">
                  <a:pos x="6" y="164"/>
                </a:cxn>
                <a:cxn ang="0">
                  <a:pos x="0" y="136"/>
                </a:cxn>
                <a:cxn ang="0">
                  <a:pos x="0" y="66"/>
                </a:cxn>
                <a:cxn ang="0">
                  <a:pos x="6" y="38"/>
                </a:cxn>
                <a:cxn ang="0">
                  <a:pos x="20" y="18"/>
                </a:cxn>
                <a:cxn ang="0">
                  <a:pos x="42" y="4"/>
                </a:cxn>
                <a:cxn ang="0">
                  <a:pos x="70" y="0"/>
                </a:cxn>
                <a:cxn ang="0">
                  <a:pos x="88" y="2"/>
                </a:cxn>
                <a:cxn ang="0">
                  <a:pos x="114" y="12"/>
                </a:cxn>
                <a:cxn ang="0">
                  <a:pos x="130" y="28"/>
                </a:cxn>
                <a:cxn ang="0">
                  <a:pos x="138" y="52"/>
                </a:cxn>
                <a:cxn ang="0">
                  <a:pos x="140" y="114"/>
                </a:cxn>
                <a:cxn ang="0">
                  <a:pos x="58" y="146"/>
                </a:cxn>
                <a:cxn ang="0">
                  <a:pos x="58" y="152"/>
                </a:cxn>
                <a:cxn ang="0">
                  <a:pos x="66" y="158"/>
                </a:cxn>
                <a:cxn ang="0">
                  <a:pos x="70" y="160"/>
                </a:cxn>
                <a:cxn ang="0">
                  <a:pos x="80" y="156"/>
                </a:cxn>
                <a:cxn ang="0">
                  <a:pos x="84" y="146"/>
                </a:cxn>
                <a:cxn ang="0">
                  <a:pos x="140" y="130"/>
                </a:cxn>
                <a:cxn ang="0">
                  <a:pos x="84" y="54"/>
                </a:cxn>
                <a:cxn ang="0">
                  <a:pos x="82" y="48"/>
                </a:cxn>
                <a:cxn ang="0">
                  <a:pos x="76" y="42"/>
                </a:cxn>
                <a:cxn ang="0">
                  <a:pos x="70" y="42"/>
                </a:cxn>
                <a:cxn ang="0">
                  <a:pos x="60" y="44"/>
                </a:cxn>
                <a:cxn ang="0">
                  <a:pos x="58" y="54"/>
                </a:cxn>
                <a:cxn ang="0">
                  <a:pos x="58" y="76"/>
                </a:cxn>
              </a:cxnLst>
              <a:rect l="0" t="0" r="r" b="b"/>
              <a:pathLst>
                <a:path w="140" h="200">
                  <a:moveTo>
                    <a:pt x="140" y="130"/>
                  </a:moveTo>
                  <a:lnTo>
                    <a:pt x="140" y="136"/>
                  </a:lnTo>
                  <a:lnTo>
                    <a:pt x="140" y="136"/>
                  </a:lnTo>
                  <a:lnTo>
                    <a:pt x="138" y="150"/>
                  </a:lnTo>
                  <a:lnTo>
                    <a:pt x="134" y="162"/>
                  </a:lnTo>
                  <a:lnTo>
                    <a:pt x="130" y="174"/>
                  </a:lnTo>
                  <a:lnTo>
                    <a:pt x="122" y="182"/>
                  </a:lnTo>
                  <a:lnTo>
                    <a:pt x="112" y="190"/>
                  </a:lnTo>
                  <a:lnTo>
                    <a:pt x="100" y="196"/>
                  </a:lnTo>
                  <a:lnTo>
                    <a:pt x="86" y="198"/>
                  </a:lnTo>
                  <a:lnTo>
                    <a:pt x="70" y="200"/>
                  </a:lnTo>
                  <a:lnTo>
                    <a:pt x="70" y="200"/>
                  </a:lnTo>
                  <a:lnTo>
                    <a:pt x="54" y="200"/>
                  </a:lnTo>
                  <a:lnTo>
                    <a:pt x="42" y="196"/>
                  </a:lnTo>
                  <a:lnTo>
                    <a:pt x="30" y="192"/>
                  </a:lnTo>
                  <a:lnTo>
                    <a:pt x="20" y="184"/>
                  </a:lnTo>
                  <a:lnTo>
                    <a:pt x="12" y="174"/>
                  </a:lnTo>
                  <a:lnTo>
                    <a:pt x="6" y="164"/>
                  </a:lnTo>
                  <a:lnTo>
                    <a:pt x="2" y="150"/>
                  </a:lnTo>
                  <a:lnTo>
                    <a:pt x="0" y="136"/>
                  </a:lnTo>
                  <a:lnTo>
                    <a:pt x="0" y="66"/>
                  </a:lnTo>
                  <a:lnTo>
                    <a:pt x="0" y="66"/>
                  </a:lnTo>
                  <a:lnTo>
                    <a:pt x="2" y="50"/>
                  </a:lnTo>
                  <a:lnTo>
                    <a:pt x="6" y="38"/>
                  </a:lnTo>
                  <a:lnTo>
                    <a:pt x="12" y="26"/>
                  </a:lnTo>
                  <a:lnTo>
                    <a:pt x="20" y="18"/>
                  </a:lnTo>
                  <a:lnTo>
                    <a:pt x="30" y="10"/>
                  </a:lnTo>
                  <a:lnTo>
                    <a:pt x="42" y="4"/>
                  </a:lnTo>
                  <a:lnTo>
                    <a:pt x="54" y="2"/>
                  </a:lnTo>
                  <a:lnTo>
                    <a:pt x="70" y="0"/>
                  </a:lnTo>
                  <a:lnTo>
                    <a:pt x="70" y="0"/>
                  </a:lnTo>
                  <a:lnTo>
                    <a:pt x="88" y="2"/>
                  </a:lnTo>
                  <a:lnTo>
                    <a:pt x="102" y="6"/>
                  </a:lnTo>
                  <a:lnTo>
                    <a:pt x="114" y="12"/>
                  </a:lnTo>
                  <a:lnTo>
                    <a:pt x="122" y="18"/>
                  </a:lnTo>
                  <a:lnTo>
                    <a:pt x="130" y="28"/>
                  </a:lnTo>
                  <a:lnTo>
                    <a:pt x="136" y="38"/>
                  </a:lnTo>
                  <a:lnTo>
                    <a:pt x="138" y="52"/>
                  </a:lnTo>
                  <a:lnTo>
                    <a:pt x="140" y="66"/>
                  </a:lnTo>
                  <a:lnTo>
                    <a:pt x="140" y="114"/>
                  </a:lnTo>
                  <a:lnTo>
                    <a:pt x="58" y="114"/>
                  </a:lnTo>
                  <a:lnTo>
                    <a:pt x="58" y="146"/>
                  </a:lnTo>
                  <a:lnTo>
                    <a:pt x="58" y="146"/>
                  </a:lnTo>
                  <a:lnTo>
                    <a:pt x="58" y="152"/>
                  </a:lnTo>
                  <a:lnTo>
                    <a:pt x="60" y="156"/>
                  </a:lnTo>
                  <a:lnTo>
                    <a:pt x="66" y="158"/>
                  </a:lnTo>
                  <a:lnTo>
                    <a:pt x="70" y="160"/>
                  </a:lnTo>
                  <a:lnTo>
                    <a:pt x="70" y="160"/>
                  </a:lnTo>
                  <a:lnTo>
                    <a:pt x="76" y="158"/>
                  </a:lnTo>
                  <a:lnTo>
                    <a:pt x="80" y="156"/>
                  </a:lnTo>
                  <a:lnTo>
                    <a:pt x="82" y="152"/>
                  </a:lnTo>
                  <a:lnTo>
                    <a:pt x="84" y="146"/>
                  </a:lnTo>
                  <a:lnTo>
                    <a:pt x="84" y="130"/>
                  </a:lnTo>
                  <a:lnTo>
                    <a:pt x="140" y="130"/>
                  </a:lnTo>
                  <a:close/>
                  <a:moveTo>
                    <a:pt x="84" y="76"/>
                  </a:moveTo>
                  <a:lnTo>
                    <a:pt x="84" y="54"/>
                  </a:lnTo>
                  <a:lnTo>
                    <a:pt x="84" y="54"/>
                  </a:lnTo>
                  <a:lnTo>
                    <a:pt x="82" y="48"/>
                  </a:lnTo>
                  <a:lnTo>
                    <a:pt x="80" y="44"/>
                  </a:lnTo>
                  <a:lnTo>
                    <a:pt x="76" y="42"/>
                  </a:lnTo>
                  <a:lnTo>
                    <a:pt x="70" y="42"/>
                  </a:lnTo>
                  <a:lnTo>
                    <a:pt x="70" y="42"/>
                  </a:lnTo>
                  <a:lnTo>
                    <a:pt x="66" y="42"/>
                  </a:lnTo>
                  <a:lnTo>
                    <a:pt x="60" y="44"/>
                  </a:lnTo>
                  <a:lnTo>
                    <a:pt x="58" y="50"/>
                  </a:lnTo>
                  <a:lnTo>
                    <a:pt x="58" y="54"/>
                  </a:lnTo>
                  <a:lnTo>
                    <a:pt x="58" y="54"/>
                  </a:lnTo>
                  <a:lnTo>
                    <a:pt x="58" y="76"/>
                  </a:lnTo>
                  <a:lnTo>
                    <a:pt x="84" y="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1"/>
            <p:cNvSpPr>
              <a:spLocks/>
            </p:cNvSpPr>
            <p:nvPr/>
          </p:nvSpPr>
          <p:spPr bwMode="auto">
            <a:xfrm>
              <a:off x="1971675" y="4098925"/>
              <a:ext cx="238125" cy="317500"/>
            </a:xfrm>
            <a:custGeom>
              <a:avLst/>
              <a:gdLst/>
              <a:ahLst/>
              <a:cxnLst>
                <a:cxn ang="0">
                  <a:pos x="116" y="66"/>
                </a:cxn>
                <a:cxn ang="0">
                  <a:pos x="90" y="66"/>
                </a:cxn>
                <a:cxn ang="0">
                  <a:pos x="90" y="62"/>
                </a:cxn>
                <a:cxn ang="0">
                  <a:pos x="90" y="56"/>
                </a:cxn>
                <a:cxn ang="0">
                  <a:pos x="86" y="44"/>
                </a:cxn>
                <a:cxn ang="0">
                  <a:pos x="80" y="40"/>
                </a:cxn>
                <a:cxn ang="0">
                  <a:pos x="74" y="40"/>
                </a:cxn>
                <a:cxn ang="0">
                  <a:pos x="62" y="44"/>
                </a:cxn>
                <a:cxn ang="0">
                  <a:pos x="60" y="48"/>
                </a:cxn>
                <a:cxn ang="0">
                  <a:pos x="58" y="52"/>
                </a:cxn>
                <a:cxn ang="0">
                  <a:pos x="62" y="62"/>
                </a:cxn>
                <a:cxn ang="0">
                  <a:pos x="72" y="70"/>
                </a:cxn>
                <a:cxn ang="0">
                  <a:pos x="100" y="84"/>
                </a:cxn>
                <a:cxn ang="0">
                  <a:pos x="136" y="104"/>
                </a:cxn>
                <a:cxn ang="0">
                  <a:pos x="142" y="112"/>
                </a:cxn>
                <a:cxn ang="0">
                  <a:pos x="148" y="130"/>
                </a:cxn>
                <a:cxn ang="0">
                  <a:pos x="150" y="140"/>
                </a:cxn>
                <a:cxn ang="0">
                  <a:pos x="144" y="166"/>
                </a:cxn>
                <a:cxn ang="0">
                  <a:pos x="128" y="186"/>
                </a:cxn>
                <a:cxn ang="0">
                  <a:pos x="116" y="192"/>
                </a:cxn>
                <a:cxn ang="0">
                  <a:pos x="90" y="200"/>
                </a:cxn>
                <a:cxn ang="0">
                  <a:pos x="74" y="200"/>
                </a:cxn>
                <a:cxn ang="0">
                  <a:pos x="42" y="196"/>
                </a:cxn>
                <a:cxn ang="0">
                  <a:pos x="20" y="184"/>
                </a:cxn>
                <a:cxn ang="0">
                  <a:pos x="12" y="174"/>
                </a:cxn>
                <a:cxn ang="0">
                  <a:pos x="2" y="150"/>
                </a:cxn>
                <a:cxn ang="0">
                  <a:pos x="0" y="134"/>
                </a:cxn>
                <a:cxn ang="0">
                  <a:pos x="28" y="130"/>
                </a:cxn>
                <a:cxn ang="0">
                  <a:pos x="56" y="130"/>
                </a:cxn>
                <a:cxn ang="0">
                  <a:pos x="56" y="136"/>
                </a:cxn>
                <a:cxn ang="0">
                  <a:pos x="56" y="144"/>
                </a:cxn>
                <a:cxn ang="0">
                  <a:pos x="60" y="156"/>
                </a:cxn>
                <a:cxn ang="0">
                  <a:pos x="66" y="160"/>
                </a:cxn>
                <a:cxn ang="0">
                  <a:pos x="74" y="162"/>
                </a:cxn>
                <a:cxn ang="0">
                  <a:pos x="86" y="158"/>
                </a:cxn>
                <a:cxn ang="0">
                  <a:pos x="88" y="152"/>
                </a:cxn>
                <a:cxn ang="0">
                  <a:pos x="90" y="146"/>
                </a:cxn>
                <a:cxn ang="0">
                  <a:pos x="82" y="130"/>
                </a:cxn>
                <a:cxn ang="0">
                  <a:pos x="70" y="124"/>
                </a:cxn>
                <a:cxn ang="0">
                  <a:pos x="54" y="116"/>
                </a:cxn>
                <a:cxn ang="0">
                  <a:pos x="24" y="100"/>
                </a:cxn>
                <a:cxn ang="0">
                  <a:pos x="16" y="94"/>
                </a:cxn>
                <a:cxn ang="0">
                  <a:pos x="8" y="78"/>
                </a:cxn>
                <a:cxn ang="0">
                  <a:pos x="4" y="58"/>
                </a:cxn>
                <a:cxn ang="0">
                  <a:pos x="6" y="44"/>
                </a:cxn>
                <a:cxn ang="0">
                  <a:pos x="16" y="22"/>
                </a:cxn>
                <a:cxn ang="0">
                  <a:pos x="26" y="14"/>
                </a:cxn>
                <a:cxn ang="0">
                  <a:pos x="48" y="4"/>
                </a:cxn>
                <a:cxn ang="0">
                  <a:pos x="74" y="0"/>
                </a:cxn>
                <a:cxn ang="0">
                  <a:pos x="88" y="2"/>
                </a:cxn>
                <a:cxn ang="0">
                  <a:pos x="114" y="8"/>
                </a:cxn>
                <a:cxn ang="0">
                  <a:pos x="124" y="14"/>
                </a:cxn>
                <a:cxn ang="0">
                  <a:pos x="138" y="34"/>
                </a:cxn>
                <a:cxn ang="0">
                  <a:pos x="144" y="62"/>
                </a:cxn>
                <a:cxn ang="0">
                  <a:pos x="144" y="66"/>
                </a:cxn>
              </a:cxnLst>
              <a:rect l="0" t="0" r="r" b="b"/>
              <a:pathLst>
                <a:path w="150" h="200">
                  <a:moveTo>
                    <a:pt x="144" y="66"/>
                  </a:moveTo>
                  <a:lnTo>
                    <a:pt x="116" y="66"/>
                  </a:lnTo>
                  <a:lnTo>
                    <a:pt x="90" y="66"/>
                  </a:lnTo>
                  <a:lnTo>
                    <a:pt x="90" y="66"/>
                  </a:lnTo>
                  <a:lnTo>
                    <a:pt x="90" y="62"/>
                  </a:lnTo>
                  <a:lnTo>
                    <a:pt x="90" y="62"/>
                  </a:lnTo>
                  <a:lnTo>
                    <a:pt x="90" y="56"/>
                  </a:lnTo>
                  <a:lnTo>
                    <a:pt x="90" y="56"/>
                  </a:lnTo>
                  <a:lnTo>
                    <a:pt x="88" y="50"/>
                  </a:lnTo>
                  <a:lnTo>
                    <a:pt x="86" y="44"/>
                  </a:lnTo>
                  <a:lnTo>
                    <a:pt x="86" y="44"/>
                  </a:lnTo>
                  <a:lnTo>
                    <a:pt x="80" y="40"/>
                  </a:lnTo>
                  <a:lnTo>
                    <a:pt x="74" y="40"/>
                  </a:lnTo>
                  <a:lnTo>
                    <a:pt x="74" y="40"/>
                  </a:lnTo>
                  <a:lnTo>
                    <a:pt x="66" y="40"/>
                  </a:lnTo>
                  <a:lnTo>
                    <a:pt x="62" y="44"/>
                  </a:lnTo>
                  <a:lnTo>
                    <a:pt x="62" y="44"/>
                  </a:lnTo>
                  <a:lnTo>
                    <a:pt x="60" y="48"/>
                  </a:lnTo>
                  <a:lnTo>
                    <a:pt x="58" y="52"/>
                  </a:lnTo>
                  <a:lnTo>
                    <a:pt x="58" y="52"/>
                  </a:lnTo>
                  <a:lnTo>
                    <a:pt x="60" y="56"/>
                  </a:lnTo>
                  <a:lnTo>
                    <a:pt x="62" y="62"/>
                  </a:lnTo>
                  <a:lnTo>
                    <a:pt x="72" y="70"/>
                  </a:lnTo>
                  <a:lnTo>
                    <a:pt x="72" y="70"/>
                  </a:lnTo>
                  <a:lnTo>
                    <a:pt x="100" y="84"/>
                  </a:lnTo>
                  <a:lnTo>
                    <a:pt x="100" y="84"/>
                  </a:lnTo>
                  <a:lnTo>
                    <a:pt x="120" y="94"/>
                  </a:lnTo>
                  <a:lnTo>
                    <a:pt x="136" y="104"/>
                  </a:lnTo>
                  <a:lnTo>
                    <a:pt x="136" y="104"/>
                  </a:lnTo>
                  <a:lnTo>
                    <a:pt x="142" y="112"/>
                  </a:lnTo>
                  <a:lnTo>
                    <a:pt x="146" y="120"/>
                  </a:lnTo>
                  <a:lnTo>
                    <a:pt x="148" y="130"/>
                  </a:lnTo>
                  <a:lnTo>
                    <a:pt x="150" y="140"/>
                  </a:lnTo>
                  <a:lnTo>
                    <a:pt x="150" y="140"/>
                  </a:lnTo>
                  <a:lnTo>
                    <a:pt x="148" y="154"/>
                  </a:lnTo>
                  <a:lnTo>
                    <a:pt x="144" y="166"/>
                  </a:lnTo>
                  <a:lnTo>
                    <a:pt x="138" y="176"/>
                  </a:lnTo>
                  <a:lnTo>
                    <a:pt x="128" y="186"/>
                  </a:lnTo>
                  <a:lnTo>
                    <a:pt x="128" y="186"/>
                  </a:lnTo>
                  <a:lnTo>
                    <a:pt x="116" y="192"/>
                  </a:lnTo>
                  <a:lnTo>
                    <a:pt x="104" y="196"/>
                  </a:lnTo>
                  <a:lnTo>
                    <a:pt x="90" y="200"/>
                  </a:lnTo>
                  <a:lnTo>
                    <a:pt x="74" y="200"/>
                  </a:lnTo>
                  <a:lnTo>
                    <a:pt x="74" y="200"/>
                  </a:lnTo>
                  <a:lnTo>
                    <a:pt x="58" y="200"/>
                  </a:lnTo>
                  <a:lnTo>
                    <a:pt x="42" y="196"/>
                  </a:lnTo>
                  <a:lnTo>
                    <a:pt x="30" y="190"/>
                  </a:lnTo>
                  <a:lnTo>
                    <a:pt x="20" y="184"/>
                  </a:lnTo>
                  <a:lnTo>
                    <a:pt x="20" y="184"/>
                  </a:lnTo>
                  <a:lnTo>
                    <a:pt x="12" y="174"/>
                  </a:lnTo>
                  <a:lnTo>
                    <a:pt x="6" y="164"/>
                  </a:lnTo>
                  <a:lnTo>
                    <a:pt x="2" y="150"/>
                  </a:lnTo>
                  <a:lnTo>
                    <a:pt x="0" y="136"/>
                  </a:lnTo>
                  <a:lnTo>
                    <a:pt x="0" y="134"/>
                  </a:lnTo>
                  <a:lnTo>
                    <a:pt x="0" y="130"/>
                  </a:lnTo>
                  <a:lnTo>
                    <a:pt x="28" y="130"/>
                  </a:lnTo>
                  <a:lnTo>
                    <a:pt x="56" y="130"/>
                  </a:lnTo>
                  <a:lnTo>
                    <a:pt x="56" y="130"/>
                  </a:lnTo>
                  <a:lnTo>
                    <a:pt x="56" y="136"/>
                  </a:lnTo>
                  <a:lnTo>
                    <a:pt x="56" y="136"/>
                  </a:lnTo>
                  <a:lnTo>
                    <a:pt x="56" y="144"/>
                  </a:lnTo>
                  <a:lnTo>
                    <a:pt x="56" y="144"/>
                  </a:lnTo>
                  <a:lnTo>
                    <a:pt x="58" y="152"/>
                  </a:lnTo>
                  <a:lnTo>
                    <a:pt x="60" y="156"/>
                  </a:lnTo>
                  <a:lnTo>
                    <a:pt x="60" y="156"/>
                  </a:lnTo>
                  <a:lnTo>
                    <a:pt x="66" y="160"/>
                  </a:lnTo>
                  <a:lnTo>
                    <a:pt x="74" y="162"/>
                  </a:lnTo>
                  <a:lnTo>
                    <a:pt x="74" y="162"/>
                  </a:lnTo>
                  <a:lnTo>
                    <a:pt x="80" y="160"/>
                  </a:lnTo>
                  <a:lnTo>
                    <a:pt x="86" y="158"/>
                  </a:lnTo>
                  <a:lnTo>
                    <a:pt x="86" y="158"/>
                  </a:lnTo>
                  <a:lnTo>
                    <a:pt x="88" y="152"/>
                  </a:lnTo>
                  <a:lnTo>
                    <a:pt x="90" y="146"/>
                  </a:lnTo>
                  <a:lnTo>
                    <a:pt x="90" y="146"/>
                  </a:lnTo>
                  <a:lnTo>
                    <a:pt x="88" y="138"/>
                  </a:lnTo>
                  <a:lnTo>
                    <a:pt x="82" y="130"/>
                  </a:lnTo>
                  <a:lnTo>
                    <a:pt x="82" y="130"/>
                  </a:lnTo>
                  <a:lnTo>
                    <a:pt x="70" y="124"/>
                  </a:lnTo>
                  <a:lnTo>
                    <a:pt x="54" y="116"/>
                  </a:lnTo>
                  <a:lnTo>
                    <a:pt x="54" y="116"/>
                  </a:lnTo>
                  <a:lnTo>
                    <a:pt x="32" y="106"/>
                  </a:lnTo>
                  <a:lnTo>
                    <a:pt x="24" y="100"/>
                  </a:lnTo>
                  <a:lnTo>
                    <a:pt x="16" y="94"/>
                  </a:lnTo>
                  <a:lnTo>
                    <a:pt x="16" y="94"/>
                  </a:lnTo>
                  <a:lnTo>
                    <a:pt x="12" y="86"/>
                  </a:lnTo>
                  <a:lnTo>
                    <a:pt x="8" y="78"/>
                  </a:lnTo>
                  <a:lnTo>
                    <a:pt x="4" y="68"/>
                  </a:lnTo>
                  <a:lnTo>
                    <a:pt x="4" y="58"/>
                  </a:lnTo>
                  <a:lnTo>
                    <a:pt x="4" y="58"/>
                  </a:lnTo>
                  <a:lnTo>
                    <a:pt x="6" y="44"/>
                  </a:lnTo>
                  <a:lnTo>
                    <a:pt x="10" y="32"/>
                  </a:lnTo>
                  <a:lnTo>
                    <a:pt x="16" y="22"/>
                  </a:lnTo>
                  <a:lnTo>
                    <a:pt x="26" y="14"/>
                  </a:lnTo>
                  <a:lnTo>
                    <a:pt x="26" y="14"/>
                  </a:lnTo>
                  <a:lnTo>
                    <a:pt x="36" y="8"/>
                  </a:lnTo>
                  <a:lnTo>
                    <a:pt x="48" y="4"/>
                  </a:lnTo>
                  <a:lnTo>
                    <a:pt x="60" y="2"/>
                  </a:lnTo>
                  <a:lnTo>
                    <a:pt x="74" y="0"/>
                  </a:lnTo>
                  <a:lnTo>
                    <a:pt x="74" y="0"/>
                  </a:lnTo>
                  <a:lnTo>
                    <a:pt x="88" y="2"/>
                  </a:lnTo>
                  <a:lnTo>
                    <a:pt x="102" y="4"/>
                  </a:lnTo>
                  <a:lnTo>
                    <a:pt x="114" y="8"/>
                  </a:lnTo>
                  <a:lnTo>
                    <a:pt x="124" y="14"/>
                  </a:lnTo>
                  <a:lnTo>
                    <a:pt x="124" y="14"/>
                  </a:lnTo>
                  <a:lnTo>
                    <a:pt x="132" y="24"/>
                  </a:lnTo>
                  <a:lnTo>
                    <a:pt x="138" y="34"/>
                  </a:lnTo>
                  <a:lnTo>
                    <a:pt x="142" y="46"/>
                  </a:lnTo>
                  <a:lnTo>
                    <a:pt x="144" y="62"/>
                  </a:lnTo>
                  <a:lnTo>
                    <a:pt x="144" y="64"/>
                  </a:lnTo>
                  <a:lnTo>
                    <a:pt x="144" y="6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72"/>
            <p:cNvSpPr>
              <a:spLocks noEditPoints="1"/>
            </p:cNvSpPr>
            <p:nvPr/>
          </p:nvSpPr>
          <p:spPr bwMode="auto">
            <a:xfrm>
              <a:off x="2244725" y="4098925"/>
              <a:ext cx="222250" cy="317500"/>
            </a:xfrm>
            <a:custGeom>
              <a:avLst/>
              <a:gdLst/>
              <a:ahLst/>
              <a:cxnLst>
                <a:cxn ang="0">
                  <a:pos x="138" y="136"/>
                </a:cxn>
                <a:cxn ang="0">
                  <a:pos x="138" y="150"/>
                </a:cxn>
                <a:cxn ang="0">
                  <a:pos x="128" y="174"/>
                </a:cxn>
                <a:cxn ang="0">
                  <a:pos x="112" y="190"/>
                </a:cxn>
                <a:cxn ang="0">
                  <a:pos x="86" y="198"/>
                </a:cxn>
                <a:cxn ang="0">
                  <a:pos x="70" y="200"/>
                </a:cxn>
                <a:cxn ang="0">
                  <a:pos x="40" y="196"/>
                </a:cxn>
                <a:cxn ang="0">
                  <a:pos x="18" y="184"/>
                </a:cxn>
                <a:cxn ang="0">
                  <a:pos x="4" y="164"/>
                </a:cxn>
                <a:cxn ang="0">
                  <a:pos x="0" y="136"/>
                </a:cxn>
                <a:cxn ang="0">
                  <a:pos x="0" y="66"/>
                </a:cxn>
                <a:cxn ang="0">
                  <a:pos x="4" y="38"/>
                </a:cxn>
                <a:cxn ang="0">
                  <a:pos x="18" y="18"/>
                </a:cxn>
                <a:cxn ang="0">
                  <a:pos x="40" y="4"/>
                </a:cxn>
                <a:cxn ang="0">
                  <a:pos x="70" y="0"/>
                </a:cxn>
                <a:cxn ang="0">
                  <a:pos x="86" y="2"/>
                </a:cxn>
                <a:cxn ang="0">
                  <a:pos x="112" y="12"/>
                </a:cxn>
                <a:cxn ang="0">
                  <a:pos x="130" y="28"/>
                </a:cxn>
                <a:cxn ang="0">
                  <a:pos x="138" y="52"/>
                </a:cxn>
                <a:cxn ang="0">
                  <a:pos x="140" y="114"/>
                </a:cxn>
                <a:cxn ang="0">
                  <a:pos x="56" y="146"/>
                </a:cxn>
                <a:cxn ang="0">
                  <a:pos x="58" y="152"/>
                </a:cxn>
                <a:cxn ang="0">
                  <a:pos x="64" y="158"/>
                </a:cxn>
                <a:cxn ang="0">
                  <a:pos x="70" y="160"/>
                </a:cxn>
                <a:cxn ang="0">
                  <a:pos x="78" y="156"/>
                </a:cxn>
                <a:cxn ang="0">
                  <a:pos x="82" y="146"/>
                </a:cxn>
                <a:cxn ang="0">
                  <a:pos x="138" y="130"/>
                </a:cxn>
                <a:cxn ang="0">
                  <a:pos x="82" y="54"/>
                </a:cxn>
                <a:cxn ang="0">
                  <a:pos x="82" y="48"/>
                </a:cxn>
                <a:cxn ang="0">
                  <a:pos x="74" y="42"/>
                </a:cxn>
                <a:cxn ang="0">
                  <a:pos x="70" y="42"/>
                </a:cxn>
                <a:cxn ang="0">
                  <a:pos x="60" y="44"/>
                </a:cxn>
                <a:cxn ang="0">
                  <a:pos x="56" y="54"/>
                </a:cxn>
                <a:cxn ang="0">
                  <a:pos x="56" y="76"/>
                </a:cxn>
              </a:cxnLst>
              <a:rect l="0" t="0" r="r" b="b"/>
              <a:pathLst>
                <a:path w="140" h="200">
                  <a:moveTo>
                    <a:pt x="138" y="130"/>
                  </a:moveTo>
                  <a:lnTo>
                    <a:pt x="138" y="136"/>
                  </a:lnTo>
                  <a:lnTo>
                    <a:pt x="138" y="136"/>
                  </a:lnTo>
                  <a:lnTo>
                    <a:pt x="138" y="150"/>
                  </a:lnTo>
                  <a:lnTo>
                    <a:pt x="134" y="162"/>
                  </a:lnTo>
                  <a:lnTo>
                    <a:pt x="128" y="174"/>
                  </a:lnTo>
                  <a:lnTo>
                    <a:pt x="122" y="182"/>
                  </a:lnTo>
                  <a:lnTo>
                    <a:pt x="112" y="190"/>
                  </a:lnTo>
                  <a:lnTo>
                    <a:pt x="100" y="196"/>
                  </a:lnTo>
                  <a:lnTo>
                    <a:pt x="86" y="198"/>
                  </a:lnTo>
                  <a:lnTo>
                    <a:pt x="70" y="200"/>
                  </a:lnTo>
                  <a:lnTo>
                    <a:pt x="70" y="200"/>
                  </a:lnTo>
                  <a:lnTo>
                    <a:pt x="54" y="200"/>
                  </a:lnTo>
                  <a:lnTo>
                    <a:pt x="40" y="196"/>
                  </a:lnTo>
                  <a:lnTo>
                    <a:pt x="28" y="192"/>
                  </a:lnTo>
                  <a:lnTo>
                    <a:pt x="18" y="184"/>
                  </a:lnTo>
                  <a:lnTo>
                    <a:pt x="10" y="174"/>
                  </a:lnTo>
                  <a:lnTo>
                    <a:pt x="4" y="164"/>
                  </a:lnTo>
                  <a:lnTo>
                    <a:pt x="0" y="150"/>
                  </a:lnTo>
                  <a:lnTo>
                    <a:pt x="0" y="136"/>
                  </a:lnTo>
                  <a:lnTo>
                    <a:pt x="0" y="66"/>
                  </a:lnTo>
                  <a:lnTo>
                    <a:pt x="0" y="66"/>
                  </a:lnTo>
                  <a:lnTo>
                    <a:pt x="0" y="50"/>
                  </a:lnTo>
                  <a:lnTo>
                    <a:pt x="4" y="38"/>
                  </a:lnTo>
                  <a:lnTo>
                    <a:pt x="10" y="26"/>
                  </a:lnTo>
                  <a:lnTo>
                    <a:pt x="18" y="18"/>
                  </a:lnTo>
                  <a:lnTo>
                    <a:pt x="28" y="10"/>
                  </a:lnTo>
                  <a:lnTo>
                    <a:pt x="40" y="4"/>
                  </a:lnTo>
                  <a:lnTo>
                    <a:pt x="54" y="2"/>
                  </a:lnTo>
                  <a:lnTo>
                    <a:pt x="70" y="0"/>
                  </a:lnTo>
                  <a:lnTo>
                    <a:pt x="70" y="0"/>
                  </a:lnTo>
                  <a:lnTo>
                    <a:pt x="86" y="2"/>
                  </a:lnTo>
                  <a:lnTo>
                    <a:pt x="100" y="6"/>
                  </a:lnTo>
                  <a:lnTo>
                    <a:pt x="112" y="12"/>
                  </a:lnTo>
                  <a:lnTo>
                    <a:pt x="122" y="18"/>
                  </a:lnTo>
                  <a:lnTo>
                    <a:pt x="130" y="28"/>
                  </a:lnTo>
                  <a:lnTo>
                    <a:pt x="134" y="38"/>
                  </a:lnTo>
                  <a:lnTo>
                    <a:pt x="138" y="52"/>
                  </a:lnTo>
                  <a:lnTo>
                    <a:pt x="140" y="66"/>
                  </a:lnTo>
                  <a:lnTo>
                    <a:pt x="140" y="114"/>
                  </a:lnTo>
                  <a:lnTo>
                    <a:pt x="56" y="114"/>
                  </a:lnTo>
                  <a:lnTo>
                    <a:pt x="56" y="146"/>
                  </a:lnTo>
                  <a:lnTo>
                    <a:pt x="56" y="146"/>
                  </a:lnTo>
                  <a:lnTo>
                    <a:pt x="58" y="152"/>
                  </a:lnTo>
                  <a:lnTo>
                    <a:pt x="60" y="156"/>
                  </a:lnTo>
                  <a:lnTo>
                    <a:pt x="64" y="158"/>
                  </a:lnTo>
                  <a:lnTo>
                    <a:pt x="70" y="160"/>
                  </a:lnTo>
                  <a:lnTo>
                    <a:pt x="70" y="160"/>
                  </a:lnTo>
                  <a:lnTo>
                    <a:pt x="74" y="158"/>
                  </a:lnTo>
                  <a:lnTo>
                    <a:pt x="78" y="156"/>
                  </a:lnTo>
                  <a:lnTo>
                    <a:pt x="82" y="152"/>
                  </a:lnTo>
                  <a:lnTo>
                    <a:pt x="82" y="146"/>
                  </a:lnTo>
                  <a:lnTo>
                    <a:pt x="82" y="130"/>
                  </a:lnTo>
                  <a:lnTo>
                    <a:pt x="138" y="130"/>
                  </a:lnTo>
                  <a:close/>
                  <a:moveTo>
                    <a:pt x="82" y="76"/>
                  </a:moveTo>
                  <a:lnTo>
                    <a:pt x="82" y="54"/>
                  </a:lnTo>
                  <a:lnTo>
                    <a:pt x="82" y="54"/>
                  </a:lnTo>
                  <a:lnTo>
                    <a:pt x="82" y="48"/>
                  </a:lnTo>
                  <a:lnTo>
                    <a:pt x="78" y="44"/>
                  </a:lnTo>
                  <a:lnTo>
                    <a:pt x="74" y="42"/>
                  </a:lnTo>
                  <a:lnTo>
                    <a:pt x="70" y="42"/>
                  </a:lnTo>
                  <a:lnTo>
                    <a:pt x="70" y="42"/>
                  </a:lnTo>
                  <a:lnTo>
                    <a:pt x="64" y="42"/>
                  </a:lnTo>
                  <a:lnTo>
                    <a:pt x="60" y="44"/>
                  </a:lnTo>
                  <a:lnTo>
                    <a:pt x="58" y="50"/>
                  </a:lnTo>
                  <a:lnTo>
                    <a:pt x="56" y="54"/>
                  </a:lnTo>
                  <a:lnTo>
                    <a:pt x="56" y="54"/>
                  </a:lnTo>
                  <a:lnTo>
                    <a:pt x="56" y="76"/>
                  </a:lnTo>
                  <a:lnTo>
                    <a:pt x="82" y="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73"/>
            <p:cNvSpPr>
              <a:spLocks noEditPoints="1"/>
            </p:cNvSpPr>
            <p:nvPr/>
          </p:nvSpPr>
          <p:spPr bwMode="auto">
            <a:xfrm>
              <a:off x="2514600" y="4098925"/>
              <a:ext cx="238125" cy="317500"/>
            </a:xfrm>
            <a:custGeom>
              <a:avLst/>
              <a:gdLst/>
              <a:ahLst/>
              <a:cxnLst>
                <a:cxn ang="0">
                  <a:pos x="90" y="54"/>
                </a:cxn>
                <a:cxn ang="0">
                  <a:pos x="86" y="42"/>
                </a:cxn>
                <a:cxn ang="0">
                  <a:pos x="76" y="38"/>
                </a:cxn>
                <a:cxn ang="0">
                  <a:pos x="70" y="40"/>
                </a:cxn>
                <a:cxn ang="0">
                  <a:pos x="62" y="48"/>
                </a:cxn>
                <a:cxn ang="0">
                  <a:pos x="60" y="56"/>
                </a:cxn>
                <a:cxn ang="0">
                  <a:pos x="6" y="66"/>
                </a:cxn>
                <a:cxn ang="0">
                  <a:pos x="6" y="58"/>
                </a:cxn>
                <a:cxn ang="0">
                  <a:pos x="6" y="46"/>
                </a:cxn>
                <a:cxn ang="0">
                  <a:pos x="16" y="24"/>
                </a:cxn>
                <a:cxn ang="0">
                  <a:pos x="36" y="10"/>
                </a:cxn>
                <a:cxn ang="0">
                  <a:pos x="60" y="2"/>
                </a:cxn>
                <a:cxn ang="0">
                  <a:pos x="74" y="0"/>
                </a:cxn>
                <a:cxn ang="0">
                  <a:pos x="106" y="6"/>
                </a:cxn>
                <a:cxn ang="0">
                  <a:pos x="128" y="18"/>
                </a:cxn>
                <a:cxn ang="0">
                  <a:pos x="142" y="38"/>
                </a:cxn>
                <a:cxn ang="0">
                  <a:pos x="146" y="64"/>
                </a:cxn>
                <a:cxn ang="0">
                  <a:pos x="146" y="160"/>
                </a:cxn>
                <a:cxn ang="0">
                  <a:pos x="150" y="194"/>
                </a:cxn>
                <a:cxn ang="0">
                  <a:pos x="96" y="178"/>
                </a:cxn>
                <a:cxn ang="0">
                  <a:pos x="94" y="178"/>
                </a:cxn>
                <a:cxn ang="0">
                  <a:pos x="80" y="192"/>
                </a:cxn>
                <a:cxn ang="0">
                  <a:pos x="58" y="200"/>
                </a:cxn>
                <a:cxn ang="0">
                  <a:pos x="48" y="200"/>
                </a:cxn>
                <a:cxn ang="0">
                  <a:pos x="30" y="196"/>
                </a:cxn>
                <a:cxn ang="0">
                  <a:pos x="14" y="186"/>
                </a:cxn>
                <a:cxn ang="0">
                  <a:pos x="4" y="172"/>
                </a:cxn>
                <a:cxn ang="0">
                  <a:pos x="0" y="152"/>
                </a:cxn>
                <a:cxn ang="0">
                  <a:pos x="0" y="142"/>
                </a:cxn>
                <a:cxn ang="0">
                  <a:pos x="2" y="132"/>
                </a:cxn>
                <a:cxn ang="0">
                  <a:pos x="10" y="112"/>
                </a:cxn>
                <a:cxn ang="0">
                  <a:pos x="26" y="98"/>
                </a:cxn>
                <a:cxn ang="0">
                  <a:pos x="56" y="84"/>
                </a:cxn>
                <a:cxn ang="0">
                  <a:pos x="68" y="78"/>
                </a:cxn>
                <a:cxn ang="0">
                  <a:pos x="84" y="68"/>
                </a:cxn>
                <a:cxn ang="0">
                  <a:pos x="90" y="60"/>
                </a:cxn>
                <a:cxn ang="0">
                  <a:pos x="90" y="54"/>
                </a:cxn>
                <a:cxn ang="0">
                  <a:pos x="56" y="140"/>
                </a:cxn>
                <a:cxn ang="0">
                  <a:pos x="62" y="152"/>
                </a:cxn>
                <a:cxn ang="0">
                  <a:pos x="72" y="156"/>
                </a:cxn>
                <a:cxn ang="0">
                  <a:pos x="80" y="154"/>
                </a:cxn>
                <a:cxn ang="0">
                  <a:pos x="90" y="144"/>
                </a:cxn>
                <a:cxn ang="0">
                  <a:pos x="92" y="106"/>
                </a:cxn>
                <a:cxn ang="0">
                  <a:pos x="80" y="110"/>
                </a:cxn>
                <a:cxn ang="0">
                  <a:pos x="64" y="122"/>
                </a:cxn>
                <a:cxn ang="0">
                  <a:pos x="58" y="132"/>
                </a:cxn>
                <a:cxn ang="0">
                  <a:pos x="56" y="140"/>
                </a:cxn>
              </a:cxnLst>
              <a:rect l="0" t="0" r="r" b="b"/>
              <a:pathLst>
                <a:path w="150" h="200">
                  <a:moveTo>
                    <a:pt x="90" y="54"/>
                  </a:moveTo>
                  <a:lnTo>
                    <a:pt x="90" y="54"/>
                  </a:lnTo>
                  <a:lnTo>
                    <a:pt x="90" y="46"/>
                  </a:lnTo>
                  <a:lnTo>
                    <a:pt x="86" y="42"/>
                  </a:lnTo>
                  <a:lnTo>
                    <a:pt x="82" y="40"/>
                  </a:lnTo>
                  <a:lnTo>
                    <a:pt x="76" y="38"/>
                  </a:lnTo>
                  <a:lnTo>
                    <a:pt x="76" y="38"/>
                  </a:lnTo>
                  <a:lnTo>
                    <a:pt x="70" y="40"/>
                  </a:lnTo>
                  <a:lnTo>
                    <a:pt x="64" y="44"/>
                  </a:lnTo>
                  <a:lnTo>
                    <a:pt x="62" y="48"/>
                  </a:lnTo>
                  <a:lnTo>
                    <a:pt x="60" y="56"/>
                  </a:lnTo>
                  <a:lnTo>
                    <a:pt x="60" y="56"/>
                  </a:lnTo>
                  <a:lnTo>
                    <a:pt x="60" y="66"/>
                  </a:lnTo>
                  <a:lnTo>
                    <a:pt x="6" y="66"/>
                  </a:lnTo>
                  <a:lnTo>
                    <a:pt x="6" y="66"/>
                  </a:lnTo>
                  <a:lnTo>
                    <a:pt x="6" y="58"/>
                  </a:lnTo>
                  <a:lnTo>
                    <a:pt x="6" y="58"/>
                  </a:lnTo>
                  <a:lnTo>
                    <a:pt x="6" y="46"/>
                  </a:lnTo>
                  <a:lnTo>
                    <a:pt x="10" y="34"/>
                  </a:lnTo>
                  <a:lnTo>
                    <a:pt x="16" y="24"/>
                  </a:lnTo>
                  <a:lnTo>
                    <a:pt x="24" y="16"/>
                  </a:lnTo>
                  <a:lnTo>
                    <a:pt x="36" y="10"/>
                  </a:lnTo>
                  <a:lnTo>
                    <a:pt x="46" y="4"/>
                  </a:lnTo>
                  <a:lnTo>
                    <a:pt x="60" y="2"/>
                  </a:lnTo>
                  <a:lnTo>
                    <a:pt x="74" y="0"/>
                  </a:lnTo>
                  <a:lnTo>
                    <a:pt x="74" y="0"/>
                  </a:lnTo>
                  <a:lnTo>
                    <a:pt x="92" y="2"/>
                  </a:lnTo>
                  <a:lnTo>
                    <a:pt x="106" y="6"/>
                  </a:lnTo>
                  <a:lnTo>
                    <a:pt x="118" y="10"/>
                  </a:lnTo>
                  <a:lnTo>
                    <a:pt x="128" y="18"/>
                  </a:lnTo>
                  <a:lnTo>
                    <a:pt x="136" y="26"/>
                  </a:lnTo>
                  <a:lnTo>
                    <a:pt x="142" y="38"/>
                  </a:lnTo>
                  <a:lnTo>
                    <a:pt x="144" y="50"/>
                  </a:lnTo>
                  <a:lnTo>
                    <a:pt x="146" y="64"/>
                  </a:lnTo>
                  <a:lnTo>
                    <a:pt x="146" y="160"/>
                  </a:lnTo>
                  <a:lnTo>
                    <a:pt x="146" y="160"/>
                  </a:lnTo>
                  <a:lnTo>
                    <a:pt x="148" y="182"/>
                  </a:lnTo>
                  <a:lnTo>
                    <a:pt x="150" y="194"/>
                  </a:lnTo>
                  <a:lnTo>
                    <a:pt x="98" y="194"/>
                  </a:lnTo>
                  <a:lnTo>
                    <a:pt x="96" y="178"/>
                  </a:lnTo>
                  <a:lnTo>
                    <a:pt x="94" y="178"/>
                  </a:lnTo>
                  <a:lnTo>
                    <a:pt x="94" y="178"/>
                  </a:lnTo>
                  <a:lnTo>
                    <a:pt x="90" y="184"/>
                  </a:lnTo>
                  <a:lnTo>
                    <a:pt x="80" y="192"/>
                  </a:lnTo>
                  <a:lnTo>
                    <a:pt x="68" y="198"/>
                  </a:lnTo>
                  <a:lnTo>
                    <a:pt x="58" y="200"/>
                  </a:lnTo>
                  <a:lnTo>
                    <a:pt x="48" y="200"/>
                  </a:lnTo>
                  <a:lnTo>
                    <a:pt x="48" y="200"/>
                  </a:lnTo>
                  <a:lnTo>
                    <a:pt x="38" y="200"/>
                  </a:lnTo>
                  <a:lnTo>
                    <a:pt x="30" y="196"/>
                  </a:lnTo>
                  <a:lnTo>
                    <a:pt x="22" y="192"/>
                  </a:lnTo>
                  <a:lnTo>
                    <a:pt x="14" y="186"/>
                  </a:lnTo>
                  <a:lnTo>
                    <a:pt x="8" y="180"/>
                  </a:lnTo>
                  <a:lnTo>
                    <a:pt x="4" y="172"/>
                  </a:lnTo>
                  <a:lnTo>
                    <a:pt x="2" y="162"/>
                  </a:lnTo>
                  <a:lnTo>
                    <a:pt x="0" y="152"/>
                  </a:lnTo>
                  <a:lnTo>
                    <a:pt x="0" y="152"/>
                  </a:lnTo>
                  <a:lnTo>
                    <a:pt x="0" y="142"/>
                  </a:lnTo>
                  <a:lnTo>
                    <a:pt x="0" y="142"/>
                  </a:lnTo>
                  <a:lnTo>
                    <a:pt x="2" y="132"/>
                  </a:lnTo>
                  <a:lnTo>
                    <a:pt x="6" y="122"/>
                  </a:lnTo>
                  <a:lnTo>
                    <a:pt x="10" y="112"/>
                  </a:lnTo>
                  <a:lnTo>
                    <a:pt x="18" y="104"/>
                  </a:lnTo>
                  <a:lnTo>
                    <a:pt x="26" y="98"/>
                  </a:lnTo>
                  <a:lnTo>
                    <a:pt x="36" y="92"/>
                  </a:lnTo>
                  <a:lnTo>
                    <a:pt x="56" y="84"/>
                  </a:lnTo>
                  <a:lnTo>
                    <a:pt x="56" y="84"/>
                  </a:lnTo>
                  <a:lnTo>
                    <a:pt x="68" y="78"/>
                  </a:lnTo>
                  <a:lnTo>
                    <a:pt x="80" y="72"/>
                  </a:lnTo>
                  <a:lnTo>
                    <a:pt x="84" y="68"/>
                  </a:lnTo>
                  <a:lnTo>
                    <a:pt x="88" y="64"/>
                  </a:lnTo>
                  <a:lnTo>
                    <a:pt x="90" y="60"/>
                  </a:lnTo>
                  <a:lnTo>
                    <a:pt x="90" y="54"/>
                  </a:lnTo>
                  <a:lnTo>
                    <a:pt x="90" y="54"/>
                  </a:lnTo>
                  <a:close/>
                  <a:moveTo>
                    <a:pt x="56" y="140"/>
                  </a:moveTo>
                  <a:lnTo>
                    <a:pt x="56" y="140"/>
                  </a:lnTo>
                  <a:lnTo>
                    <a:pt x="58" y="148"/>
                  </a:lnTo>
                  <a:lnTo>
                    <a:pt x="62" y="152"/>
                  </a:lnTo>
                  <a:lnTo>
                    <a:pt x="66" y="156"/>
                  </a:lnTo>
                  <a:lnTo>
                    <a:pt x="72" y="156"/>
                  </a:lnTo>
                  <a:lnTo>
                    <a:pt x="72" y="156"/>
                  </a:lnTo>
                  <a:lnTo>
                    <a:pt x="80" y="154"/>
                  </a:lnTo>
                  <a:lnTo>
                    <a:pt x="86" y="150"/>
                  </a:lnTo>
                  <a:lnTo>
                    <a:pt x="90" y="144"/>
                  </a:lnTo>
                  <a:lnTo>
                    <a:pt x="92" y="136"/>
                  </a:lnTo>
                  <a:lnTo>
                    <a:pt x="92" y="106"/>
                  </a:lnTo>
                  <a:lnTo>
                    <a:pt x="92" y="106"/>
                  </a:lnTo>
                  <a:lnTo>
                    <a:pt x="80" y="110"/>
                  </a:lnTo>
                  <a:lnTo>
                    <a:pt x="70" y="118"/>
                  </a:lnTo>
                  <a:lnTo>
                    <a:pt x="64" y="122"/>
                  </a:lnTo>
                  <a:lnTo>
                    <a:pt x="60" y="126"/>
                  </a:lnTo>
                  <a:lnTo>
                    <a:pt x="58" y="132"/>
                  </a:lnTo>
                  <a:lnTo>
                    <a:pt x="56" y="140"/>
                  </a:lnTo>
                  <a:lnTo>
                    <a:pt x="56" y="14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74"/>
            <p:cNvSpPr>
              <a:spLocks/>
            </p:cNvSpPr>
            <p:nvPr/>
          </p:nvSpPr>
          <p:spPr bwMode="auto">
            <a:xfrm>
              <a:off x="2809875" y="4102100"/>
              <a:ext cx="155575" cy="304800"/>
            </a:xfrm>
            <a:custGeom>
              <a:avLst/>
              <a:gdLst/>
              <a:ahLst/>
              <a:cxnLst>
                <a:cxn ang="0">
                  <a:pos x="50" y="4"/>
                </a:cxn>
                <a:cxn ang="0">
                  <a:pos x="52" y="30"/>
                </a:cxn>
                <a:cxn ang="0">
                  <a:pos x="52" y="30"/>
                </a:cxn>
                <a:cxn ang="0">
                  <a:pos x="52" y="30"/>
                </a:cxn>
                <a:cxn ang="0">
                  <a:pos x="60" y="18"/>
                </a:cxn>
                <a:cxn ang="0">
                  <a:pos x="70" y="10"/>
                </a:cxn>
                <a:cxn ang="0">
                  <a:pos x="84" y="4"/>
                </a:cxn>
                <a:cxn ang="0">
                  <a:pos x="98" y="0"/>
                </a:cxn>
                <a:cxn ang="0">
                  <a:pos x="98" y="62"/>
                </a:cxn>
                <a:cxn ang="0">
                  <a:pos x="98" y="62"/>
                </a:cxn>
                <a:cxn ang="0">
                  <a:pos x="90" y="62"/>
                </a:cxn>
                <a:cxn ang="0">
                  <a:pos x="90" y="62"/>
                </a:cxn>
                <a:cxn ang="0">
                  <a:pos x="84" y="62"/>
                </a:cxn>
                <a:cxn ang="0">
                  <a:pos x="78" y="64"/>
                </a:cxn>
                <a:cxn ang="0">
                  <a:pos x="72" y="66"/>
                </a:cxn>
                <a:cxn ang="0">
                  <a:pos x="68" y="70"/>
                </a:cxn>
                <a:cxn ang="0">
                  <a:pos x="62" y="78"/>
                </a:cxn>
                <a:cxn ang="0">
                  <a:pos x="60" y="90"/>
                </a:cxn>
                <a:cxn ang="0">
                  <a:pos x="60" y="192"/>
                </a:cxn>
                <a:cxn ang="0">
                  <a:pos x="0" y="192"/>
                </a:cxn>
                <a:cxn ang="0">
                  <a:pos x="0" y="4"/>
                </a:cxn>
                <a:cxn ang="0">
                  <a:pos x="50" y="4"/>
                </a:cxn>
              </a:cxnLst>
              <a:rect l="0" t="0" r="r" b="b"/>
              <a:pathLst>
                <a:path w="98" h="192">
                  <a:moveTo>
                    <a:pt x="50" y="4"/>
                  </a:moveTo>
                  <a:lnTo>
                    <a:pt x="52" y="30"/>
                  </a:lnTo>
                  <a:lnTo>
                    <a:pt x="52" y="30"/>
                  </a:lnTo>
                  <a:lnTo>
                    <a:pt x="52" y="30"/>
                  </a:lnTo>
                  <a:lnTo>
                    <a:pt x="60" y="18"/>
                  </a:lnTo>
                  <a:lnTo>
                    <a:pt x="70" y="10"/>
                  </a:lnTo>
                  <a:lnTo>
                    <a:pt x="84" y="4"/>
                  </a:lnTo>
                  <a:lnTo>
                    <a:pt x="98" y="0"/>
                  </a:lnTo>
                  <a:lnTo>
                    <a:pt x="98" y="62"/>
                  </a:lnTo>
                  <a:lnTo>
                    <a:pt x="98" y="62"/>
                  </a:lnTo>
                  <a:lnTo>
                    <a:pt x="90" y="62"/>
                  </a:lnTo>
                  <a:lnTo>
                    <a:pt x="90" y="62"/>
                  </a:lnTo>
                  <a:lnTo>
                    <a:pt x="84" y="62"/>
                  </a:lnTo>
                  <a:lnTo>
                    <a:pt x="78" y="64"/>
                  </a:lnTo>
                  <a:lnTo>
                    <a:pt x="72" y="66"/>
                  </a:lnTo>
                  <a:lnTo>
                    <a:pt x="68" y="70"/>
                  </a:lnTo>
                  <a:lnTo>
                    <a:pt x="62" y="78"/>
                  </a:lnTo>
                  <a:lnTo>
                    <a:pt x="60" y="90"/>
                  </a:lnTo>
                  <a:lnTo>
                    <a:pt x="60" y="192"/>
                  </a:lnTo>
                  <a:lnTo>
                    <a:pt x="0" y="192"/>
                  </a:lnTo>
                  <a:lnTo>
                    <a:pt x="0" y="4"/>
                  </a:lnTo>
                  <a:lnTo>
                    <a:pt x="50" y="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75"/>
            <p:cNvSpPr>
              <a:spLocks/>
            </p:cNvSpPr>
            <p:nvPr/>
          </p:nvSpPr>
          <p:spPr bwMode="auto">
            <a:xfrm>
              <a:off x="2994025" y="4098925"/>
              <a:ext cx="234950" cy="317500"/>
            </a:xfrm>
            <a:custGeom>
              <a:avLst/>
              <a:gdLst/>
              <a:ahLst/>
              <a:cxnLst>
                <a:cxn ang="0">
                  <a:pos x="148" y="136"/>
                </a:cxn>
                <a:cxn ang="0">
                  <a:pos x="146" y="150"/>
                </a:cxn>
                <a:cxn ang="0">
                  <a:pos x="136" y="174"/>
                </a:cxn>
                <a:cxn ang="0">
                  <a:pos x="118" y="190"/>
                </a:cxn>
                <a:cxn ang="0">
                  <a:pos x="90" y="198"/>
                </a:cxn>
                <a:cxn ang="0">
                  <a:pos x="74" y="200"/>
                </a:cxn>
                <a:cxn ang="0">
                  <a:pos x="44" y="196"/>
                </a:cxn>
                <a:cxn ang="0">
                  <a:pos x="22" y="184"/>
                </a:cxn>
                <a:cxn ang="0">
                  <a:pos x="6" y="164"/>
                </a:cxn>
                <a:cxn ang="0">
                  <a:pos x="0" y="136"/>
                </a:cxn>
                <a:cxn ang="0">
                  <a:pos x="0" y="66"/>
                </a:cxn>
                <a:cxn ang="0">
                  <a:pos x="6" y="38"/>
                </a:cxn>
                <a:cxn ang="0">
                  <a:pos x="22" y="18"/>
                </a:cxn>
                <a:cxn ang="0">
                  <a:pos x="44" y="4"/>
                </a:cxn>
                <a:cxn ang="0">
                  <a:pos x="74" y="0"/>
                </a:cxn>
                <a:cxn ang="0">
                  <a:pos x="90" y="2"/>
                </a:cxn>
                <a:cxn ang="0">
                  <a:pos x="118" y="12"/>
                </a:cxn>
                <a:cxn ang="0">
                  <a:pos x="136" y="28"/>
                </a:cxn>
                <a:cxn ang="0">
                  <a:pos x="146" y="52"/>
                </a:cxn>
                <a:cxn ang="0">
                  <a:pos x="148" y="78"/>
                </a:cxn>
                <a:cxn ang="0">
                  <a:pos x="86" y="54"/>
                </a:cxn>
                <a:cxn ang="0">
                  <a:pos x="86" y="50"/>
                </a:cxn>
                <a:cxn ang="0">
                  <a:pos x="78" y="42"/>
                </a:cxn>
                <a:cxn ang="0">
                  <a:pos x="74" y="42"/>
                </a:cxn>
                <a:cxn ang="0">
                  <a:pos x="64" y="46"/>
                </a:cxn>
                <a:cxn ang="0">
                  <a:pos x="62" y="54"/>
                </a:cxn>
                <a:cxn ang="0">
                  <a:pos x="62" y="146"/>
                </a:cxn>
                <a:cxn ang="0">
                  <a:pos x="62" y="152"/>
                </a:cxn>
                <a:cxn ang="0">
                  <a:pos x="68" y="158"/>
                </a:cxn>
                <a:cxn ang="0">
                  <a:pos x="74" y="158"/>
                </a:cxn>
                <a:cxn ang="0">
                  <a:pos x="82" y="156"/>
                </a:cxn>
                <a:cxn ang="0">
                  <a:pos x="86" y="146"/>
                </a:cxn>
                <a:cxn ang="0">
                  <a:pos x="148" y="122"/>
                </a:cxn>
              </a:cxnLst>
              <a:rect l="0" t="0" r="r" b="b"/>
              <a:pathLst>
                <a:path w="148" h="200">
                  <a:moveTo>
                    <a:pt x="148" y="122"/>
                  </a:moveTo>
                  <a:lnTo>
                    <a:pt x="148" y="136"/>
                  </a:lnTo>
                  <a:lnTo>
                    <a:pt x="148" y="136"/>
                  </a:lnTo>
                  <a:lnTo>
                    <a:pt x="146" y="150"/>
                  </a:lnTo>
                  <a:lnTo>
                    <a:pt x="142" y="162"/>
                  </a:lnTo>
                  <a:lnTo>
                    <a:pt x="136" y="174"/>
                  </a:lnTo>
                  <a:lnTo>
                    <a:pt x="128" y="182"/>
                  </a:lnTo>
                  <a:lnTo>
                    <a:pt x="118" y="190"/>
                  </a:lnTo>
                  <a:lnTo>
                    <a:pt x="106" y="196"/>
                  </a:lnTo>
                  <a:lnTo>
                    <a:pt x="90" y="198"/>
                  </a:lnTo>
                  <a:lnTo>
                    <a:pt x="74" y="200"/>
                  </a:lnTo>
                  <a:lnTo>
                    <a:pt x="74" y="200"/>
                  </a:lnTo>
                  <a:lnTo>
                    <a:pt x="58" y="200"/>
                  </a:lnTo>
                  <a:lnTo>
                    <a:pt x="44" y="196"/>
                  </a:lnTo>
                  <a:lnTo>
                    <a:pt x="32" y="192"/>
                  </a:lnTo>
                  <a:lnTo>
                    <a:pt x="22" y="184"/>
                  </a:lnTo>
                  <a:lnTo>
                    <a:pt x="12" y="174"/>
                  </a:lnTo>
                  <a:lnTo>
                    <a:pt x="6" y="164"/>
                  </a:lnTo>
                  <a:lnTo>
                    <a:pt x="2" y="150"/>
                  </a:lnTo>
                  <a:lnTo>
                    <a:pt x="0" y="136"/>
                  </a:lnTo>
                  <a:lnTo>
                    <a:pt x="0" y="66"/>
                  </a:lnTo>
                  <a:lnTo>
                    <a:pt x="0" y="66"/>
                  </a:lnTo>
                  <a:lnTo>
                    <a:pt x="2" y="50"/>
                  </a:lnTo>
                  <a:lnTo>
                    <a:pt x="6" y="38"/>
                  </a:lnTo>
                  <a:lnTo>
                    <a:pt x="12" y="26"/>
                  </a:lnTo>
                  <a:lnTo>
                    <a:pt x="22" y="18"/>
                  </a:lnTo>
                  <a:lnTo>
                    <a:pt x="32" y="10"/>
                  </a:lnTo>
                  <a:lnTo>
                    <a:pt x="44" y="4"/>
                  </a:lnTo>
                  <a:lnTo>
                    <a:pt x="58" y="2"/>
                  </a:lnTo>
                  <a:lnTo>
                    <a:pt x="74" y="0"/>
                  </a:lnTo>
                  <a:lnTo>
                    <a:pt x="74" y="0"/>
                  </a:lnTo>
                  <a:lnTo>
                    <a:pt x="90" y="2"/>
                  </a:lnTo>
                  <a:lnTo>
                    <a:pt x="106" y="6"/>
                  </a:lnTo>
                  <a:lnTo>
                    <a:pt x="118" y="12"/>
                  </a:lnTo>
                  <a:lnTo>
                    <a:pt x="128" y="18"/>
                  </a:lnTo>
                  <a:lnTo>
                    <a:pt x="136" y="28"/>
                  </a:lnTo>
                  <a:lnTo>
                    <a:pt x="142" y="38"/>
                  </a:lnTo>
                  <a:lnTo>
                    <a:pt x="146" y="52"/>
                  </a:lnTo>
                  <a:lnTo>
                    <a:pt x="148" y="66"/>
                  </a:lnTo>
                  <a:lnTo>
                    <a:pt x="148" y="78"/>
                  </a:lnTo>
                  <a:lnTo>
                    <a:pt x="86" y="78"/>
                  </a:lnTo>
                  <a:lnTo>
                    <a:pt x="86" y="54"/>
                  </a:lnTo>
                  <a:lnTo>
                    <a:pt x="86" y="54"/>
                  </a:lnTo>
                  <a:lnTo>
                    <a:pt x="86" y="50"/>
                  </a:lnTo>
                  <a:lnTo>
                    <a:pt x="82" y="46"/>
                  </a:lnTo>
                  <a:lnTo>
                    <a:pt x="78" y="42"/>
                  </a:lnTo>
                  <a:lnTo>
                    <a:pt x="74" y="42"/>
                  </a:lnTo>
                  <a:lnTo>
                    <a:pt x="74" y="42"/>
                  </a:lnTo>
                  <a:lnTo>
                    <a:pt x="68" y="44"/>
                  </a:lnTo>
                  <a:lnTo>
                    <a:pt x="64" y="46"/>
                  </a:lnTo>
                  <a:lnTo>
                    <a:pt x="62" y="50"/>
                  </a:lnTo>
                  <a:lnTo>
                    <a:pt x="62" y="54"/>
                  </a:lnTo>
                  <a:lnTo>
                    <a:pt x="62" y="54"/>
                  </a:lnTo>
                  <a:lnTo>
                    <a:pt x="62" y="146"/>
                  </a:lnTo>
                  <a:lnTo>
                    <a:pt x="62" y="146"/>
                  </a:lnTo>
                  <a:lnTo>
                    <a:pt x="62" y="152"/>
                  </a:lnTo>
                  <a:lnTo>
                    <a:pt x="64" y="156"/>
                  </a:lnTo>
                  <a:lnTo>
                    <a:pt x="68" y="158"/>
                  </a:lnTo>
                  <a:lnTo>
                    <a:pt x="74" y="158"/>
                  </a:lnTo>
                  <a:lnTo>
                    <a:pt x="74" y="158"/>
                  </a:lnTo>
                  <a:lnTo>
                    <a:pt x="78" y="158"/>
                  </a:lnTo>
                  <a:lnTo>
                    <a:pt x="82" y="156"/>
                  </a:lnTo>
                  <a:lnTo>
                    <a:pt x="86" y="152"/>
                  </a:lnTo>
                  <a:lnTo>
                    <a:pt x="86" y="146"/>
                  </a:lnTo>
                  <a:lnTo>
                    <a:pt x="86" y="122"/>
                  </a:lnTo>
                  <a:lnTo>
                    <a:pt x="148" y="12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76"/>
            <p:cNvSpPr>
              <a:spLocks/>
            </p:cNvSpPr>
            <p:nvPr/>
          </p:nvSpPr>
          <p:spPr bwMode="auto">
            <a:xfrm>
              <a:off x="3276600" y="4006850"/>
              <a:ext cx="234950" cy="400050"/>
            </a:xfrm>
            <a:custGeom>
              <a:avLst/>
              <a:gdLst/>
              <a:ahLst/>
              <a:cxnLst>
                <a:cxn ang="0">
                  <a:pos x="60" y="0"/>
                </a:cxn>
                <a:cxn ang="0">
                  <a:pos x="60" y="76"/>
                </a:cxn>
                <a:cxn ang="0">
                  <a:pos x="60" y="76"/>
                </a:cxn>
                <a:cxn ang="0">
                  <a:pos x="60" y="76"/>
                </a:cxn>
                <a:cxn ang="0">
                  <a:pos x="66" y="70"/>
                </a:cxn>
                <a:cxn ang="0">
                  <a:pos x="76" y="64"/>
                </a:cxn>
                <a:cxn ang="0">
                  <a:pos x="86" y="60"/>
                </a:cxn>
                <a:cxn ang="0">
                  <a:pos x="100" y="58"/>
                </a:cxn>
                <a:cxn ang="0">
                  <a:pos x="100" y="58"/>
                </a:cxn>
                <a:cxn ang="0">
                  <a:pos x="112" y="60"/>
                </a:cxn>
                <a:cxn ang="0">
                  <a:pos x="122" y="62"/>
                </a:cxn>
                <a:cxn ang="0">
                  <a:pos x="130" y="66"/>
                </a:cxn>
                <a:cxn ang="0">
                  <a:pos x="136" y="72"/>
                </a:cxn>
                <a:cxn ang="0">
                  <a:pos x="140" y="80"/>
                </a:cxn>
                <a:cxn ang="0">
                  <a:pos x="144" y="88"/>
                </a:cxn>
                <a:cxn ang="0">
                  <a:pos x="146" y="98"/>
                </a:cxn>
                <a:cxn ang="0">
                  <a:pos x="148" y="108"/>
                </a:cxn>
                <a:cxn ang="0">
                  <a:pos x="148" y="108"/>
                </a:cxn>
                <a:cxn ang="0">
                  <a:pos x="148" y="252"/>
                </a:cxn>
                <a:cxn ang="0">
                  <a:pos x="86" y="252"/>
                </a:cxn>
                <a:cxn ang="0">
                  <a:pos x="86" y="252"/>
                </a:cxn>
                <a:cxn ang="0">
                  <a:pos x="86" y="120"/>
                </a:cxn>
                <a:cxn ang="0">
                  <a:pos x="86" y="120"/>
                </a:cxn>
                <a:cxn ang="0">
                  <a:pos x="86" y="114"/>
                </a:cxn>
                <a:cxn ang="0">
                  <a:pos x="82" y="110"/>
                </a:cxn>
                <a:cxn ang="0">
                  <a:pos x="78" y="106"/>
                </a:cxn>
                <a:cxn ang="0">
                  <a:pos x="74" y="106"/>
                </a:cxn>
                <a:cxn ang="0">
                  <a:pos x="74" y="106"/>
                </a:cxn>
                <a:cxn ang="0">
                  <a:pos x="70" y="106"/>
                </a:cxn>
                <a:cxn ang="0">
                  <a:pos x="64" y="110"/>
                </a:cxn>
                <a:cxn ang="0">
                  <a:pos x="62" y="114"/>
                </a:cxn>
                <a:cxn ang="0">
                  <a:pos x="60" y="120"/>
                </a:cxn>
                <a:cxn ang="0">
                  <a:pos x="60" y="120"/>
                </a:cxn>
                <a:cxn ang="0">
                  <a:pos x="60" y="252"/>
                </a:cxn>
                <a:cxn ang="0">
                  <a:pos x="0" y="252"/>
                </a:cxn>
                <a:cxn ang="0">
                  <a:pos x="0" y="0"/>
                </a:cxn>
                <a:cxn ang="0">
                  <a:pos x="60" y="0"/>
                </a:cxn>
              </a:cxnLst>
              <a:rect l="0" t="0" r="r" b="b"/>
              <a:pathLst>
                <a:path w="148" h="252">
                  <a:moveTo>
                    <a:pt x="60" y="0"/>
                  </a:moveTo>
                  <a:lnTo>
                    <a:pt x="60" y="76"/>
                  </a:lnTo>
                  <a:lnTo>
                    <a:pt x="60" y="76"/>
                  </a:lnTo>
                  <a:lnTo>
                    <a:pt x="60" y="76"/>
                  </a:lnTo>
                  <a:lnTo>
                    <a:pt x="66" y="70"/>
                  </a:lnTo>
                  <a:lnTo>
                    <a:pt x="76" y="64"/>
                  </a:lnTo>
                  <a:lnTo>
                    <a:pt x="86" y="60"/>
                  </a:lnTo>
                  <a:lnTo>
                    <a:pt x="100" y="58"/>
                  </a:lnTo>
                  <a:lnTo>
                    <a:pt x="100" y="58"/>
                  </a:lnTo>
                  <a:lnTo>
                    <a:pt x="112" y="60"/>
                  </a:lnTo>
                  <a:lnTo>
                    <a:pt x="122" y="62"/>
                  </a:lnTo>
                  <a:lnTo>
                    <a:pt x="130" y="66"/>
                  </a:lnTo>
                  <a:lnTo>
                    <a:pt x="136" y="72"/>
                  </a:lnTo>
                  <a:lnTo>
                    <a:pt x="140" y="80"/>
                  </a:lnTo>
                  <a:lnTo>
                    <a:pt x="144" y="88"/>
                  </a:lnTo>
                  <a:lnTo>
                    <a:pt x="146" y="98"/>
                  </a:lnTo>
                  <a:lnTo>
                    <a:pt x="148" y="108"/>
                  </a:lnTo>
                  <a:lnTo>
                    <a:pt x="148" y="108"/>
                  </a:lnTo>
                  <a:lnTo>
                    <a:pt x="148" y="252"/>
                  </a:lnTo>
                  <a:lnTo>
                    <a:pt x="86" y="252"/>
                  </a:lnTo>
                  <a:lnTo>
                    <a:pt x="86" y="252"/>
                  </a:lnTo>
                  <a:lnTo>
                    <a:pt x="86" y="120"/>
                  </a:lnTo>
                  <a:lnTo>
                    <a:pt x="86" y="120"/>
                  </a:lnTo>
                  <a:lnTo>
                    <a:pt x="86" y="114"/>
                  </a:lnTo>
                  <a:lnTo>
                    <a:pt x="82" y="110"/>
                  </a:lnTo>
                  <a:lnTo>
                    <a:pt x="78" y="106"/>
                  </a:lnTo>
                  <a:lnTo>
                    <a:pt x="74" y="106"/>
                  </a:lnTo>
                  <a:lnTo>
                    <a:pt x="74" y="106"/>
                  </a:lnTo>
                  <a:lnTo>
                    <a:pt x="70" y="106"/>
                  </a:lnTo>
                  <a:lnTo>
                    <a:pt x="64" y="110"/>
                  </a:lnTo>
                  <a:lnTo>
                    <a:pt x="62" y="114"/>
                  </a:lnTo>
                  <a:lnTo>
                    <a:pt x="60" y="120"/>
                  </a:lnTo>
                  <a:lnTo>
                    <a:pt x="60" y="120"/>
                  </a:lnTo>
                  <a:lnTo>
                    <a:pt x="60" y="252"/>
                  </a:lnTo>
                  <a:lnTo>
                    <a:pt x="0" y="252"/>
                  </a:lnTo>
                  <a:lnTo>
                    <a:pt x="0" y="0"/>
                  </a:lnTo>
                  <a:lnTo>
                    <a:pt x="6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77"/>
            <p:cNvSpPr>
              <a:spLocks/>
            </p:cNvSpPr>
            <p:nvPr/>
          </p:nvSpPr>
          <p:spPr bwMode="auto">
            <a:xfrm>
              <a:off x="3683000" y="3997325"/>
              <a:ext cx="260350" cy="419100"/>
            </a:xfrm>
            <a:custGeom>
              <a:avLst/>
              <a:gdLst/>
              <a:ahLst/>
              <a:cxnLst>
                <a:cxn ang="0">
                  <a:pos x="64" y="196"/>
                </a:cxn>
                <a:cxn ang="0">
                  <a:pos x="68" y="210"/>
                </a:cxn>
                <a:cxn ang="0">
                  <a:pos x="82" y="216"/>
                </a:cxn>
                <a:cxn ang="0">
                  <a:pos x="90" y="216"/>
                </a:cxn>
                <a:cxn ang="0">
                  <a:pos x="98" y="204"/>
                </a:cxn>
                <a:cxn ang="0">
                  <a:pos x="100" y="170"/>
                </a:cxn>
                <a:cxn ang="0">
                  <a:pos x="164" y="190"/>
                </a:cxn>
                <a:cxn ang="0">
                  <a:pos x="162" y="204"/>
                </a:cxn>
                <a:cxn ang="0">
                  <a:pos x="154" y="232"/>
                </a:cxn>
                <a:cxn ang="0">
                  <a:pos x="134" y="252"/>
                </a:cxn>
                <a:cxn ang="0">
                  <a:pos x="102" y="264"/>
                </a:cxn>
                <a:cxn ang="0">
                  <a:pos x="82" y="264"/>
                </a:cxn>
                <a:cxn ang="0">
                  <a:pos x="48" y="260"/>
                </a:cxn>
                <a:cxn ang="0">
                  <a:pos x="22" y="246"/>
                </a:cxn>
                <a:cxn ang="0">
                  <a:pos x="6" y="222"/>
                </a:cxn>
                <a:cxn ang="0">
                  <a:pos x="0" y="190"/>
                </a:cxn>
                <a:cxn ang="0">
                  <a:pos x="0" y="76"/>
                </a:cxn>
                <a:cxn ang="0">
                  <a:pos x="6" y="42"/>
                </a:cxn>
                <a:cxn ang="0">
                  <a:pos x="22" y="18"/>
                </a:cxn>
                <a:cxn ang="0">
                  <a:pos x="48" y="4"/>
                </a:cxn>
                <a:cxn ang="0">
                  <a:pos x="82" y="0"/>
                </a:cxn>
                <a:cxn ang="0">
                  <a:pos x="102" y="2"/>
                </a:cxn>
                <a:cxn ang="0">
                  <a:pos x="134" y="14"/>
                </a:cxn>
                <a:cxn ang="0">
                  <a:pos x="154" y="34"/>
                </a:cxn>
                <a:cxn ang="0">
                  <a:pos x="162" y="60"/>
                </a:cxn>
                <a:cxn ang="0">
                  <a:pos x="164" y="92"/>
                </a:cxn>
                <a:cxn ang="0">
                  <a:pos x="100" y="70"/>
                </a:cxn>
                <a:cxn ang="0">
                  <a:pos x="98" y="60"/>
                </a:cxn>
                <a:cxn ang="0">
                  <a:pos x="90" y="50"/>
                </a:cxn>
                <a:cxn ang="0">
                  <a:pos x="82" y="48"/>
                </a:cxn>
                <a:cxn ang="0">
                  <a:pos x="68" y="54"/>
                </a:cxn>
                <a:cxn ang="0">
                  <a:pos x="64" y="70"/>
                </a:cxn>
              </a:cxnLst>
              <a:rect l="0" t="0" r="r" b="b"/>
              <a:pathLst>
                <a:path w="164" h="264">
                  <a:moveTo>
                    <a:pt x="64" y="196"/>
                  </a:moveTo>
                  <a:lnTo>
                    <a:pt x="64" y="196"/>
                  </a:lnTo>
                  <a:lnTo>
                    <a:pt x="64" y="204"/>
                  </a:lnTo>
                  <a:lnTo>
                    <a:pt x="68" y="210"/>
                  </a:lnTo>
                  <a:lnTo>
                    <a:pt x="72" y="214"/>
                  </a:lnTo>
                  <a:lnTo>
                    <a:pt x="82" y="216"/>
                  </a:lnTo>
                  <a:lnTo>
                    <a:pt x="82" y="216"/>
                  </a:lnTo>
                  <a:lnTo>
                    <a:pt x="90" y="216"/>
                  </a:lnTo>
                  <a:lnTo>
                    <a:pt x="96" y="212"/>
                  </a:lnTo>
                  <a:lnTo>
                    <a:pt x="98" y="204"/>
                  </a:lnTo>
                  <a:lnTo>
                    <a:pt x="100" y="196"/>
                  </a:lnTo>
                  <a:lnTo>
                    <a:pt x="100" y="170"/>
                  </a:lnTo>
                  <a:lnTo>
                    <a:pt x="164" y="170"/>
                  </a:lnTo>
                  <a:lnTo>
                    <a:pt x="164" y="190"/>
                  </a:lnTo>
                  <a:lnTo>
                    <a:pt x="164" y="190"/>
                  </a:lnTo>
                  <a:lnTo>
                    <a:pt x="162" y="204"/>
                  </a:lnTo>
                  <a:lnTo>
                    <a:pt x="158" y="218"/>
                  </a:lnTo>
                  <a:lnTo>
                    <a:pt x="154" y="232"/>
                  </a:lnTo>
                  <a:lnTo>
                    <a:pt x="144" y="242"/>
                  </a:lnTo>
                  <a:lnTo>
                    <a:pt x="134" y="252"/>
                  </a:lnTo>
                  <a:lnTo>
                    <a:pt x="120" y="258"/>
                  </a:lnTo>
                  <a:lnTo>
                    <a:pt x="102" y="264"/>
                  </a:lnTo>
                  <a:lnTo>
                    <a:pt x="82" y="264"/>
                  </a:lnTo>
                  <a:lnTo>
                    <a:pt x="82" y="264"/>
                  </a:lnTo>
                  <a:lnTo>
                    <a:pt x="64" y="264"/>
                  </a:lnTo>
                  <a:lnTo>
                    <a:pt x="48" y="260"/>
                  </a:lnTo>
                  <a:lnTo>
                    <a:pt x="34" y="254"/>
                  </a:lnTo>
                  <a:lnTo>
                    <a:pt x="22" y="246"/>
                  </a:lnTo>
                  <a:lnTo>
                    <a:pt x="12" y="236"/>
                  </a:lnTo>
                  <a:lnTo>
                    <a:pt x="6" y="222"/>
                  </a:lnTo>
                  <a:lnTo>
                    <a:pt x="2" y="208"/>
                  </a:lnTo>
                  <a:lnTo>
                    <a:pt x="0" y="190"/>
                  </a:lnTo>
                  <a:lnTo>
                    <a:pt x="0" y="76"/>
                  </a:lnTo>
                  <a:lnTo>
                    <a:pt x="0" y="76"/>
                  </a:lnTo>
                  <a:lnTo>
                    <a:pt x="2" y="58"/>
                  </a:lnTo>
                  <a:lnTo>
                    <a:pt x="6" y="42"/>
                  </a:lnTo>
                  <a:lnTo>
                    <a:pt x="12" y="30"/>
                  </a:lnTo>
                  <a:lnTo>
                    <a:pt x="22" y="18"/>
                  </a:lnTo>
                  <a:lnTo>
                    <a:pt x="34" y="10"/>
                  </a:lnTo>
                  <a:lnTo>
                    <a:pt x="48" y="4"/>
                  </a:lnTo>
                  <a:lnTo>
                    <a:pt x="64" y="2"/>
                  </a:lnTo>
                  <a:lnTo>
                    <a:pt x="82" y="0"/>
                  </a:lnTo>
                  <a:lnTo>
                    <a:pt x="82" y="0"/>
                  </a:lnTo>
                  <a:lnTo>
                    <a:pt x="102" y="2"/>
                  </a:lnTo>
                  <a:lnTo>
                    <a:pt x="120" y="6"/>
                  </a:lnTo>
                  <a:lnTo>
                    <a:pt x="134" y="14"/>
                  </a:lnTo>
                  <a:lnTo>
                    <a:pt x="144" y="22"/>
                  </a:lnTo>
                  <a:lnTo>
                    <a:pt x="154" y="34"/>
                  </a:lnTo>
                  <a:lnTo>
                    <a:pt x="158" y="46"/>
                  </a:lnTo>
                  <a:lnTo>
                    <a:pt x="162" y="60"/>
                  </a:lnTo>
                  <a:lnTo>
                    <a:pt x="164" y="76"/>
                  </a:lnTo>
                  <a:lnTo>
                    <a:pt x="164" y="92"/>
                  </a:lnTo>
                  <a:lnTo>
                    <a:pt x="100" y="92"/>
                  </a:lnTo>
                  <a:lnTo>
                    <a:pt x="100" y="70"/>
                  </a:lnTo>
                  <a:lnTo>
                    <a:pt x="100" y="70"/>
                  </a:lnTo>
                  <a:lnTo>
                    <a:pt x="98" y="60"/>
                  </a:lnTo>
                  <a:lnTo>
                    <a:pt x="96" y="54"/>
                  </a:lnTo>
                  <a:lnTo>
                    <a:pt x="90" y="50"/>
                  </a:lnTo>
                  <a:lnTo>
                    <a:pt x="82" y="48"/>
                  </a:lnTo>
                  <a:lnTo>
                    <a:pt x="82" y="48"/>
                  </a:lnTo>
                  <a:lnTo>
                    <a:pt x="72" y="50"/>
                  </a:lnTo>
                  <a:lnTo>
                    <a:pt x="68" y="54"/>
                  </a:lnTo>
                  <a:lnTo>
                    <a:pt x="64" y="62"/>
                  </a:lnTo>
                  <a:lnTo>
                    <a:pt x="64" y="70"/>
                  </a:lnTo>
                  <a:lnTo>
                    <a:pt x="64" y="19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78"/>
            <p:cNvSpPr>
              <a:spLocks noEditPoints="1"/>
            </p:cNvSpPr>
            <p:nvPr/>
          </p:nvSpPr>
          <p:spPr bwMode="auto">
            <a:xfrm>
              <a:off x="3990975" y="4098925"/>
              <a:ext cx="222250" cy="317500"/>
            </a:xfrm>
            <a:custGeom>
              <a:avLst/>
              <a:gdLst/>
              <a:ahLst/>
              <a:cxnLst>
                <a:cxn ang="0">
                  <a:pos x="140" y="136"/>
                </a:cxn>
                <a:cxn ang="0">
                  <a:pos x="138" y="150"/>
                </a:cxn>
                <a:cxn ang="0">
                  <a:pos x="130" y="174"/>
                </a:cxn>
                <a:cxn ang="0">
                  <a:pos x="112" y="190"/>
                </a:cxn>
                <a:cxn ang="0">
                  <a:pos x="88" y="198"/>
                </a:cxn>
                <a:cxn ang="0">
                  <a:pos x="70" y="200"/>
                </a:cxn>
                <a:cxn ang="0">
                  <a:pos x="42" y="196"/>
                </a:cxn>
                <a:cxn ang="0">
                  <a:pos x="20" y="184"/>
                </a:cxn>
                <a:cxn ang="0">
                  <a:pos x="6" y="164"/>
                </a:cxn>
                <a:cxn ang="0">
                  <a:pos x="0" y="136"/>
                </a:cxn>
                <a:cxn ang="0">
                  <a:pos x="0" y="66"/>
                </a:cxn>
                <a:cxn ang="0">
                  <a:pos x="6" y="38"/>
                </a:cxn>
                <a:cxn ang="0">
                  <a:pos x="20" y="18"/>
                </a:cxn>
                <a:cxn ang="0">
                  <a:pos x="42" y="4"/>
                </a:cxn>
                <a:cxn ang="0">
                  <a:pos x="70" y="0"/>
                </a:cxn>
                <a:cxn ang="0">
                  <a:pos x="88" y="2"/>
                </a:cxn>
                <a:cxn ang="0">
                  <a:pos x="114" y="12"/>
                </a:cxn>
                <a:cxn ang="0">
                  <a:pos x="130" y="28"/>
                </a:cxn>
                <a:cxn ang="0">
                  <a:pos x="140" y="52"/>
                </a:cxn>
                <a:cxn ang="0">
                  <a:pos x="140" y="114"/>
                </a:cxn>
                <a:cxn ang="0">
                  <a:pos x="58" y="146"/>
                </a:cxn>
                <a:cxn ang="0">
                  <a:pos x="58" y="152"/>
                </a:cxn>
                <a:cxn ang="0">
                  <a:pos x="66" y="158"/>
                </a:cxn>
                <a:cxn ang="0">
                  <a:pos x="70" y="160"/>
                </a:cxn>
                <a:cxn ang="0">
                  <a:pos x="80" y="156"/>
                </a:cxn>
                <a:cxn ang="0">
                  <a:pos x="84" y="146"/>
                </a:cxn>
                <a:cxn ang="0">
                  <a:pos x="140" y="130"/>
                </a:cxn>
                <a:cxn ang="0">
                  <a:pos x="84" y="54"/>
                </a:cxn>
                <a:cxn ang="0">
                  <a:pos x="82" y="48"/>
                </a:cxn>
                <a:cxn ang="0">
                  <a:pos x="76" y="42"/>
                </a:cxn>
                <a:cxn ang="0">
                  <a:pos x="70" y="42"/>
                </a:cxn>
                <a:cxn ang="0">
                  <a:pos x="62" y="44"/>
                </a:cxn>
                <a:cxn ang="0">
                  <a:pos x="58" y="54"/>
                </a:cxn>
                <a:cxn ang="0">
                  <a:pos x="58" y="76"/>
                </a:cxn>
              </a:cxnLst>
              <a:rect l="0" t="0" r="r" b="b"/>
              <a:pathLst>
                <a:path w="140" h="200">
                  <a:moveTo>
                    <a:pt x="140" y="130"/>
                  </a:moveTo>
                  <a:lnTo>
                    <a:pt x="140" y="136"/>
                  </a:lnTo>
                  <a:lnTo>
                    <a:pt x="140" y="136"/>
                  </a:lnTo>
                  <a:lnTo>
                    <a:pt x="138" y="150"/>
                  </a:lnTo>
                  <a:lnTo>
                    <a:pt x="136" y="162"/>
                  </a:lnTo>
                  <a:lnTo>
                    <a:pt x="130" y="174"/>
                  </a:lnTo>
                  <a:lnTo>
                    <a:pt x="122" y="182"/>
                  </a:lnTo>
                  <a:lnTo>
                    <a:pt x="112" y="190"/>
                  </a:lnTo>
                  <a:lnTo>
                    <a:pt x="102" y="196"/>
                  </a:lnTo>
                  <a:lnTo>
                    <a:pt x="88" y="198"/>
                  </a:lnTo>
                  <a:lnTo>
                    <a:pt x="70" y="200"/>
                  </a:lnTo>
                  <a:lnTo>
                    <a:pt x="70" y="200"/>
                  </a:lnTo>
                  <a:lnTo>
                    <a:pt x="56" y="200"/>
                  </a:lnTo>
                  <a:lnTo>
                    <a:pt x="42" y="196"/>
                  </a:lnTo>
                  <a:lnTo>
                    <a:pt x="30" y="192"/>
                  </a:lnTo>
                  <a:lnTo>
                    <a:pt x="20" y="184"/>
                  </a:lnTo>
                  <a:lnTo>
                    <a:pt x="12" y="174"/>
                  </a:lnTo>
                  <a:lnTo>
                    <a:pt x="6" y="164"/>
                  </a:lnTo>
                  <a:lnTo>
                    <a:pt x="2" y="150"/>
                  </a:lnTo>
                  <a:lnTo>
                    <a:pt x="0" y="136"/>
                  </a:lnTo>
                  <a:lnTo>
                    <a:pt x="0" y="66"/>
                  </a:lnTo>
                  <a:lnTo>
                    <a:pt x="0" y="66"/>
                  </a:lnTo>
                  <a:lnTo>
                    <a:pt x="2" y="50"/>
                  </a:lnTo>
                  <a:lnTo>
                    <a:pt x="6" y="38"/>
                  </a:lnTo>
                  <a:lnTo>
                    <a:pt x="12" y="26"/>
                  </a:lnTo>
                  <a:lnTo>
                    <a:pt x="20" y="18"/>
                  </a:lnTo>
                  <a:lnTo>
                    <a:pt x="30" y="10"/>
                  </a:lnTo>
                  <a:lnTo>
                    <a:pt x="42" y="4"/>
                  </a:lnTo>
                  <a:lnTo>
                    <a:pt x="56" y="2"/>
                  </a:lnTo>
                  <a:lnTo>
                    <a:pt x="70" y="0"/>
                  </a:lnTo>
                  <a:lnTo>
                    <a:pt x="70" y="0"/>
                  </a:lnTo>
                  <a:lnTo>
                    <a:pt x="88" y="2"/>
                  </a:lnTo>
                  <a:lnTo>
                    <a:pt x="102" y="6"/>
                  </a:lnTo>
                  <a:lnTo>
                    <a:pt x="114" y="12"/>
                  </a:lnTo>
                  <a:lnTo>
                    <a:pt x="124" y="18"/>
                  </a:lnTo>
                  <a:lnTo>
                    <a:pt x="130" y="28"/>
                  </a:lnTo>
                  <a:lnTo>
                    <a:pt x="136" y="38"/>
                  </a:lnTo>
                  <a:lnTo>
                    <a:pt x="140" y="52"/>
                  </a:lnTo>
                  <a:lnTo>
                    <a:pt x="140" y="66"/>
                  </a:lnTo>
                  <a:lnTo>
                    <a:pt x="140" y="114"/>
                  </a:lnTo>
                  <a:lnTo>
                    <a:pt x="58" y="114"/>
                  </a:lnTo>
                  <a:lnTo>
                    <a:pt x="58" y="146"/>
                  </a:lnTo>
                  <a:lnTo>
                    <a:pt x="58" y="146"/>
                  </a:lnTo>
                  <a:lnTo>
                    <a:pt x="58" y="152"/>
                  </a:lnTo>
                  <a:lnTo>
                    <a:pt x="62" y="156"/>
                  </a:lnTo>
                  <a:lnTo>
                    <a:pt x="66" y="158"/>
                  </a:lnTo>
                  <a:lnTo>
                    <a:pt x="70" y="160"/>
                  </a:lnTo>
                  <a:lnTo>
                    <a:pt x="70" y="160"/>
                  </a:lnTo>
                  <a:lnTo>
                    <a:pt x="76" y="158"/>
                  </a:lnTo>
                  <a:lnTo>
                    <a:pt x="80" y="156"/>
                  </a:lnTo>
                  <a:lnTo>
                    <a:pt x="82" y="152"/>
                  </a:lnTo>
                  <a:lnTo>
                    <a:pt x="84" y="146"/>
                  </a:lnTo>
                  <a:lnTo>
                    <a:pt x="84" y="130"/>
                  </a:lnTo>
                  <a:lnTo>
                    <a:pt x="140" y="130"/>
                  </a:lnTo>
                  <a:close/>
                  <a:moveTo>
                    <a:pt x="84" y="76"/>
                  </a:moveTo>
                  <a:lnTo>
                    <a:pt x="84" y="54"/>
                  </a:lnTo>
                  <a:lnTo>
                    <a:pt x="84" y="54"/>
                  </a:lnTo>
                  <a:lnTo>
                    <a:pt x="82" y="48"/>
                  </a:lnTo>
                  <a:lnTo>
                    <a:pt x="80" y="44"/>
                  </a:lnTo>
                  <a:lnTo>
                    <a:pt x="76" y="42"/>
                  </a:lnTo>
                  <a:lnTo>
                    <a:pt x="70" y="42"/>
                  </a:lnTo>
                  <a:lnTo>
                    <a:pt x="70" y="42"/>
                  </a:lnTo>
                  <a:lnTo>
                    <a:pt x="66" y="42"/>
                  </a:lnTo>
                  <a:lnTo>
                    <a:pt x="62" y="44"/>
                  </a:lnTo>
                  <a:lnTo>
                    <a:pt x="58" y="50"/>
                  </a:lnTo>
                  <a:lnTo>
                    <a:pt x="58" y="54"/>
                  </a:lnTo>
                  <a:lnTo>
                    <a:pt x="58" y="54"/>
                  </a:lnTo>
                  <a:lnTo>
                    <a:pt x="58" y="76"/>
                  </a:lnTo>
                  <a:lnTo>
                    <a:pt x="84" y="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79"/>
            <p:cNvSpPr>
              <a:spLocks/>
            </p:cNvSpPr>
            <p:nvPr/>
          </p:nvSpPr>
          <p:spPr bwMode="auto">
            <a:xfrm>
              <a:off x="4267200" y="4098925"/>
              <a:ext cx="234950" cy="307975"/>
            </a:xfrm>
            <a:custGeom>
              <a:avLst/>
              <a:gdLst/>
              <a:ahLst/>
              <a:cxnLst>
                <a:cxn ang="0">
                  <a:pos x="54" y="6"/>
                </a:cxn>
                <a:cxn ang="0">
                  <a:pos x="54" y="24"/>
                </a:cxn>
                <a:cxn ang="0">
                  <a:pos x="56" y="24"/>
                </a:cxn>
                <a:cxn ang="0">
                  <a:pos x="56" y="24"/>
                </a:cxn>
                <a:cxn ang="0">
                  <a:pos x="62" y="16"/>
                </a:cxn>
                <a:cxn ang="0">
                  <a:pos x="70" y="10"/>
                </a:cxn>
                <a:cxn ang="0">
                  <a:pos x="84" y="4"/>
                </a:cxn>
                <a:cxn ang="0">
                  <a:pos x="92" y="2"/>
                </a:cxn>
                <a:cxn ang="0">
                  <a:pos x="100" y="0"/>
                </a:cxn>
                <a:cxn ang="0">
                  <a:pos x="100" y="0"/>
                </a:cxn>
                <a:cxn ang="0">
                  <a:pos x="112" y="2"/>
                </a:cxn>
                <a:cxn ang="0">
                  <a:pos x="120" y="4"/>
                </a:cxn>
                <a:cxn ang="0">
                  <a:pos x="128" y="10"/>
                </a:cxn>
                <a:cxn ang="0">
                  <a:pos x="136" y="16"/>
                </a:cxn>
                <a:cxn ang="0">
                  <a:pos x="140" y="22"/>
                </a:cxn>
                <a:cxn ang="0">
                  <a:pos x="144" y="32"/>
                </a:cxn>
                <a:cxn ang="0">
                  <a:pos x="146" y="40"/>
                </a:cxn>
                <a:cxn ang="0">
                  <a:pos x="148" y="50"/>
                </a:cxn>
                <a:cxn ang="0">
                  <a:pos x="148" y="50"/>
                </a:cxn>
                <a:cxn ang="0">
                  <a:pos x="148" y="194"/>
                </a:cxn>
                <a:cxn ang="0">
                  <a:pos x="86" y="194"/>
                </a:cxn>
                <a:cxn ang="0">
                  <a:pos x="86" y="194"/>
                </a:cxn>
                <a:cxn ang="0">
                  <a:pos x="86" y="64"/>
                </a:cxn>
                <a:cxn ang="0">
                  <a:pos x="86" y="64"/>
                </a:cxn>
                <a:cxn ang="0">
                  <a:pos x="86" y="56"/>
                </a:cxn>
                <a:cxn ang="0">
                  <a:pos x="84" y="52"/>
                </a:cxn>
                <a:cxn ang="0">
                  <a:pos x="78" y="50"/>
                </a:cxn>
                <a:cxn ang="0">
                  <a:pos x="74" y="48"/>
                </a:cxn>
                <a:cxn ang="0">
                  <a:pos x="74" y="48"/>
                </a:cxn>
                <a:cxn ang="0">
                  <a:pos x="70" y="50"/>
                </a:cxn>
                <a:cxn ang="0">
                  <a:pos x="66" y="52"/>
                </a:cxn>
                <a:cxn ang="0">
                  <a:pos x="62" y="56"/>
                </a:cxn>
                <a:cxn ang="0">
                  <a:pos x="60" y="62"/>
                </a:cxn>
                <a:cxn ang="0">
                  <a:pos x="60" y="194"/>
                </a:cxn>
                <a:cxn ang="0">
                  <a:pos x="0" y="194"/>
                </a:cxn>
                <a:cxn ang="0">
                  <a:pos x="0" y="6"/>
                </a:cxn>
                <a:cxn ang="0">
                  <a:pos x="54" y="6"/>
                </a:cxn>
              </a:cxnLst>
              <a:rect l="0" t="0" r="r" b="b"/>
              <a:pathLst>
                <a:path w="148" h="194">
                  <a:moveTo>
                    <a:pt x="54" y="6"/>
                  </a:moveTo>
                  <a:lnTo>
                    <a:pt x="54" y="24"/>
                  </a:lnTo>
                  <a:lnTo>
                    <a:pt x="56" y="24"/>
                  </a:lnTo>
                  <a:lnTo>
                    <a:pt x="56" y="24"/>
                  </a:lnTo>
                  <a:lnTo>
                    <a:pt x="62" y="16"/>
                  </a:lnTo>
                  <a:lnTo>
                    <a:pt x="70" y="10"/>
                  </a:lnTo>
                  <a:lnTo>
                    <a:pt x="84" y="4"/>
                  </a:lnTo>
                  <a:lnTo>
                    <a:pt x="92" y="2"/>
                  </a:lnTo>
                  <a:lnTo>
                    <a:pt x="100" y="0"/>
                  </a:lnTo>
                  <a:lnTo>
                    <a:pt x="100" y="0"/>
                  </a:lnTo>
                  <a:lnTo>
                    <a:pt x="112" y="2"/>
                  </a:lnTo>
                  <a:lnTo>
                    <a:pt x="120" y="4"/>
                  </a:lnTo>
                  <a:lnTo>
                    <a:pt x="128" y="10"/>
                  </a:lnTo>
                  <a:lnTo>
                    <a:pt x="136" y="16"/>
                  </a:lnTo>
                  <a:lnTo>
                    <a:pt x="140" y="22"/>
                  </a:lnTo>
                  <a:lnTo>
                    <a:pt x="144" y="32"/>
                  </a:lnTo>
                  <a:lnTo>
                    <a:pt x="146" y="40"/>
                  </a:lnTo>
                  <a:lnTo>
                    <a:pt x="148" y="50"/>
                  </a:lnTo>
                  <a:lnTo>
                    <a:pt x="148" y="50"/>
                  </a:lnTo>
                  <a:lnTo>
                    <a:pt x="148" y="194"/>
                  </a:lnTo>
                  <a:lnTo>
                    <a:pt x="86" y="194"/>
                  </a:lnTo>
                  <a:lnTo>
                    <a:pt x="86" y="194"/>
                  </a:lnTo>
                  <a:lnTo>
                    <a:pt x="86" y="64"/>
                  </a:lnTo>
                  <a:lnTo>
                    <a:pt x="86" y="64"/>
                  </a:lnTo>
                  <a:lnTo>
                    <a:pt x="86" y="56"/>
                  </a:lnTo>
                  <a:lnTo>
                    <a:pt x="84" y="52"/>
                  </a:lnTo>
                  <a:lnTo>
                    <a:pt x="78" y="50"/>
                  </a:lnTo>
                  <a:lnTo>
                    <a:pt x="74" y="48"/>
                  </a:lnTo>
                  <a:lnTo>
                    <a:pt x="74" y="48"/>
                  </a:lnTo>
                  <a:lnTo>
                    <a:pt x="70" y="50"/>
                  </a:lnTo>
                  <a:lnTo>
                    <a:pt x="66" y="52"/>
                  </a:lnTo>
                  <a:lnTo>
                    <a:pt x="62" y="56"/>
                  </a:lnTo>
                  <a:lnTo>
                    <a:pt x="60" y="62"/>
                  </a:lnTo>
                  <a:lnTo>
                    <a:pt x="60" y="194"/>
                  </a:lnTo>
                  <a:lnTo>
                    <a:pt x="0" y="194"/>
                  </a:lnTo>
                  <a:lnTo>
                    <a:pt x="0" y="6"/>
                  </a:lnTo>
                  <a:lnTo>
                    <a:pt x="54" y="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80"/>
            <p:cNvSpPr>
              <a:spLocks/>
            </p:cNvSpPr>
            <p:nvPr/>
          </p:nvSpPr>
          <p:spPr bwMode="auto">
            <a:xfrm>
              <a:off x="4543425" y="4019550"/>
              <a:ext cx="165100" cy="390525"/>
            </a:xfrm>
            <a:custGeom>
              <a:avLst/>
              <a:gdLst/>
              <a:ahLst/>
              <a:cxnLst>
                <a:cxn ang="0">
                  <a:pos x="0" y="94"/>
                </a:cxn>
                <a:cxn ang="0">
                  <a:pos x="0" y="56"/>
                </a:cxn>
                <a:cxn ang="0">
                  <a:pos x="18" y="56"/>
                </a:cxn>
                <a:cxn ang="0">
                  <a:pos x="18" y="0"/>
                </a:cxn>
                <a:cxn ang="0">
                  <a:pos x="78" y="0"/>
                </a:cxn>
                <a:cxn ang="0">
                  <a:pos x="78" y="56"/>
                </a:cxn>
                <a:cxn ang="0">
                  <a:pos x="104" y="56"/>
                </a:cxn>
                <a:cxn ang="0">
                  <a:pos x="104" y="94"/>
                </a:cxn>
                <a:cxn ang="0">
                  <a:pos x="78" y="94"/>
                </a:cxn>
                <a:cxn ang="0">
                  <a:pos x="78" y="190"/>
                </a:cxn>
                <a:cxn ang="0">
                  <a:pos x="78" y="190"/>
                </a:cxn>
                <a:cxn ang="0">
                  <a:pos x="80" y="198"/>
                </a:cxn>
                <a:cxn ang="0">
                  <a:pos x="84" y="202"/>
                </a:cxn>
                <a:cxn ang="0">
                  <a:pos x="88" y="206"/>
                </a:cxn>
                <a:cxn ang="0">
                  <a:pos x="96" y="206"/>
                </a:cxn>
                <a:cxn ang="0">
                  <a:pos x="96" y="206"/>
                </a:cxn>
                <a:cxn ang="0">
                  <a:pos x="104" y="206"/>
                </a:cxn>
                <a:cxn ang="0">
                  <a:pos x="104" y="246"/>
                </a:cxn>
                <a:cxn ang="0">
                  <a:pos x="104" y="246"/>
                </a:cxn>
                <a:cxn ang="0">
                  <a:pos x="70" y="246"/>
                </a:cxn>
                <a:cxn ang="0">
                  <a:pos x="70" y="246"/>
                </a:cxn>
                <a:cxn ang="0">
                  <a:pos x="58" y="244"/>
                </a:cxn>
                <a:cxn ang="0">
                  <a:pos x="48" y="242"/>
                </a:cxn>
                <a:cxn ang="0">
                  <a:pos x="38" y="238"/>
                </a:cxn>
                <a:cxn ang="0">
                  <a:pos x="32" y="232"/>
                </a:cxn>
                <a:cxn ang="0">
                  <a:pos x="26" y="226"/>
                </a:cxn>
                <a:cxn ang="0">
                  <a:pos x="20" y="218"/>
                </a:cxn>
                <a:cxn ang="0">
                  <a:pos x="18" y="208"/>
                </a:cxn>
                <a:cxn ang="0">
                  <a:pos x="18" y="198"/>
                </a:cxn>
                <a:cxn ang="0">
                  <a:pos x="18" y="94"/>
                </a:cxn>
                <a:cxn ang="0">
                  <a:pos x="0" y="94"/>
                </a:cxn>
              </a:cxnLst>
              <a:rect l="0" t="0" r="r" b="b"/>
              <a:pathLst>
                <a:path w="104" h="246">
                  <a:moveTo>
                    <a:pt x="0" y="94"/>
                  </a:moveTo>
                  <a:lnTo>
                    <a:pt x="0" y="56"/>
                  </a:lnTo>
                  <a:lnTo>
                    <a:pt x="18" y="56"/>
                  </a:lnTo>
                  <a:lnTo>
                    <a:pt x="18" y="0"/>
                  </a:lnTo>
                  <a:lnTo>
                    <a:pt x="78" y="0"/>
                  </a:lnTo>
                  <a:lnTo>
                    <a:pt x="78" y="56"/>
                  </a:lnTo>
                  <a:lnTo>
                    <a:pt x="104" y="56"/>
                  </a:lnTo>
                  <a:lnTo>
                    <a:pt x="104" y="94"/>
                  </a:lnTo>
                  <a:lnTo>
                    <a:pt x="78" y="94"/>
                  </a:lnTo>
                  <a:lnTo>
                    <a:pt x="78" y="190"/>
                  </a:lnTo>
                  <a:lnTo>
                    <a:pt x="78" y="190"/>
                  </a:lnTo>
                  <a:lnTo>
                    <a:pt x="80" y="198"/>
                  </a:lnTo>
                  <a:lnTo>
                    <a:pt x="84" y="202"/>
                  </a:lnTo>
                  <a:lnTo>
                    <a:pt x="88" y="206"/>
                  </a:lnTo>
                  <a:lnTo>
                    <a:pt x="96" y="206"/>
                  </a:lnTo>
                  <a:lnTo>
                    <a:pt x="96" y="206"/>
                  </a:lnTo>
                  <a:lnTo>
                    <a:pt x="104" y="206"/>
                  </a:lnTo>
                  <a:lnTo>
                    <a:pt x="104" y="246"/>
                  </a:lnTo>
                  <a:lnTo>
                    <a:pt x="104" y="246"/>
                  </a:lnTo>
                  <a:lnTo>
                    <a:pt x="70" y="246"/>
                  </a:lnTo>
                  <a:lnTo>
                    <a:pt x="70" y="246"/>
                  </a:lnTo>
                  <a:lnTo>
                    <a:pt x="58" y="244"/>
                  </a:lnTo>
                  <a:lnTo>
                    <a:pt x="48" y="242"/>
                  </a:lnTo>
                  <a:lnTo>
                    <a:pt x="38" y="238"/>
                  </a:lnTo>
                  <a:lnTo>
                    <a:pt x="32" y="232"/>
                  </a:lnTo>
                  <a:lnTo>
                    <a:pt x="26" y="226"/>
                  </a:lnTo>
                  <a:lnTo>
                    <a:pt x="20" y="218"/>
                  </a:lnTo>
                  <a:lnTo>
                    <a:pt x="18" y="208"/>
                  </a:lnTo>
                  <a:lnTo>
                    <a:pt x="18" y="198"/>
                  </a:lnTo>
                  <a:lnTo>
                    <a:pt x="18" y="94"/>
                  </a:lnTo>
                  <a:lnTo>
                    <a:pt x="0" y="9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81"/>
            <p:cNvSpPr>
              <a:spLocks noEditPoints="1"/>
            </p:cNvSpPr>
            <p:nvPr/>
          </p:nvSpPr>
          <p:spPr bwMode="auto">
            <a:xfrm>
              <a:off x="4740275" y="4098925"/>
              <a:ext cx="219075" cy="317500"/>
            </a:xfrm>
            <a:custGeom>
              <a:avLst/>
              <a:gdLst/>
              <a:ahLst/>
              <a:cxnLst>
                <a:cxn ang="0">
                  <a:pos x="138" y="136"/>
                </a:cxn>
                <a:cxn ang="0">
                  <a:pos x="136" y="150"/>
                </a:cxn>
                <a:cxn ang="0">
                  <a:pos x="128" y="174"/>
                </a:cxn>
                <a:cxn ang="0">
                  <a:pos x="112" y="190"/>
                </a:cxn>
                <a:cxn ang="0">
                  <a:pos x="86" y="198"/>
                </a:cxn>
                <a:cxn ang="0">
                  <a:pos x="70" y="200"/>
                </a:cxn>
                <a:cxn ang="0">
                  <a:pos x="40" y="196"/>
                </a:cxn>
                <a:cxn ang="0">
                  <a:pos x="18" y="184"/>
                </a:cxn>
                <a:cxn ang="0">
                  <a:pos x="4" y="164"/>
                </a:cxn>
                <a:cxn ang="0">
                  <a:pos x="0" y="136"/>
                </a:cxn>
                <a:cxn ang="0">
                  <a:pos x="0" y="66"/>
                </a:cxn>
                <a:cxn ang="0">
                  <a:pos x="4" y="38"/>
                </a:cxn>
                <a:cxn ang="0">
                  <a:pos x="18" y="18"/>
                </a:cxn>
                <a:cxn ang="0">
                  <a:pos x="40" y="4"/>
                </a:cxn>
                <a:cxn ang="0">
                  <a:pos x="70" y="0"/>
                </a:cxn>
                <a:cxn ang="0">
                  <a:pos x="86" y="2"/>
                </a:cxn>
                <a:cxn ang="0">
                  <a:pos x="112" y="12"/>
                </a:cxn>
                <a:cxn ang="0">
                  <a:pos x="130" y="28"/>
                </a:cxn>
                <a:cxn ang="0">
                  <a:pos x="138" y="52"/>
                </a:cxn>
                <a:cxn ang="0">
                  <a:pos x="138" y="114"/>
                </a:cxn>
                <a:cxn ang="0">
                  <a:pos x="56" y="146"/>
                </a:cxn>
                <a:cxn ang="0">
                  <a:pos x="56" y="152"/>
                </a:cxn>
                <a:cxn ang="0">
                  <a:pos x="64" y="158"/>
                </a:cxn>
                <a:cxn ang="0">
                  <a:pos x="70" y="160"/>
                </a:cxn>
                <a:cxn ang="0">
                  <a:pos x="78" y="156"/>
                </a:cxn>
                <a:cxn ang="0">
                  <a:pos x="82" y="146"/>
                </a:cxn>
                <a:cxn ang="0">
                  <a:pos x="138" y="130"/>
                </a:cxn>
                <a:cxn ang="0">
                  <a:pos x="82" y="54"/>
                </a:cxn>
                <a:cxn ang="0">
                  <a:pos x="82" y="48"/>
                </a:cxn>
                <a:cxn ang="0">
                  <a:pos x="74" y="42"/>
                </a:cxn>
                <a:cxn ang="0">
                  <a:pos x="70" y="42"/>
                </a:cxn>
                <a:cxn ang="0">
                  <a:pos x="60" y="44"/>
                </a:cxn>
                <a:cxn ang="0">
                  <a:pos x="56" y="54"/>
                </a:cxn>
                <a:cxn ang="0">
                  <a:pos x="56" y="76"/>
                </a:cxn>
              </a:cxnLst>
              <a:rect l="0" t="0" r="r" b="b"/>
              <a:pathLst>
                <a:path w="138" h="200">
                  <a:moveTo>
                    <a:pt x="138" y="130"/>
                  </a:moveTo>
                  <a:lnTo>
                    <a:pt x="138" y="136"/>
                  </a:lnTo>
                  <a:lnTo>
                    <a:pt x="138" y="136"/>
                  </a:lnTo>
                  <a:lnTo>
                    <a:pt x="136" y="150"/>
                  </a:lnTo>
                  <a:lnTo>
                    <a:pt x="134" y="162"/>
                  </a:lnTo>
                  <a:lnTo>
                    <a:pt x="128" y="174"/>
                  </a:lnTo>
                  <a:lnTo>
                    <a:pt x="122" y="182"/>
                  </a:lnTo>
                  <a:lnTo>
                    <a:pt x="112" y="190"/>
                  </a:lnTo>
                  <a:lnTo>
                    <a:pt x="100" y="196"/>
                  </a:lnTo>
                  <a:lnTo>
                    <a:pt x="86" y="198"/>
                  </a:lnTo>
                  <a:lnTo>
                    <a:pt x="70" y="200"/>
                  </a:lnTo>
                  <a:lnTo>
                    <a:pt x="70" y="200"/>
                  </a:lnTo>
                  <a:lnTo>
                    <a:pt x="54" y="200"/>
                  </a:lnTo>
                  <a:lnTo>
                    <a:pt x="40" y="196"/>
                  </a:lnTo>
                  <a:lnTo>
                    <a:pt x="28" y="192"/>
                  </a:lnTo>
                  <a:lnTo>
                    <a:pt x="18" y="184"/>
                  </a:lnTo>
                  <a:lnTo>
                    <a:pt x="10" y="174"/>
                  </a:lnTo>
                  <a:lnTo>
                    <a:pt x="4" y="164"/>
                  </a:lnTo>
                  <a:lnTo>
                    <a:pt x="0" y="150"/>
                  </a:lnTo>
                  <a:lnTo>
                    <a:pt x="0" y="136"/>
                  </a:lnTo>
                  <a:lnTo>
                    <a:pt x="0" y="66"/>
                  </a:lnTo>
                  <a:lnTo>
                    <a:pt x="0" y="66"/>
                  </a:lnTo>
                  <a:lnTo>
                    <a:pt x="0" y="50"/>
                  </a:lnTo>
                  <a:lnTo>
                    <a:pt x="4" y="38"/>
                  </a:lnTo>
                  <a:lnTo>
                    <a:pt x="10" y="26"/>
                  </a:lnTo>
                  <a:lnTo>
                    <a:pt x="18" y="18"/>
                  </a:lnTo>
                  <a:lnTo>
                    <a:pt x="28" y="10"/>
                  </a:lnTo>
                  <a:lnTo>
                    <a:pt x="40" y="4"/>
                  </a:lnTo>
                  <a:lnTo>
                    <a:pt x="54" y="2"/>
                  </a:lnTo>
                  <a:lnTo>
                    <a:pt x="70" y="0"/>
                  </a:lnTo>
                  <a:lnTo>
                    <a:pt x="70" y="0"/>
                  </a:lnTo>
                  <a:lnTo>
                    <a:pt x="86" y="2"/>
                  </a:lnTo>
                  <a:lnTo>
                    <a:pt x="100" y="6"/>
                  </a:lnTo>
                  <a:lnTo>
                    <a:pt x="112" y="12"/>
                  </a:lnTo>
                  <a:lnTo>
                    <a:pt x="122" y="18"/>
                  </a:lnTo>
                  <a:lnTo>
                    <a:pt x="130" y="28"/>
                  </a:lnTo>
                  <a:lnTo>
                    <a:pt x="134" y="38"/>
                  </a:lnTo>
                  <a:lnTo>
                    <a:pt x="138" y="52"/>
                  </a:lnTo>
                  <a:lnTo>
                    <a:pt x="138" y="66"/>
                  </a:lnTo>
                  <a:lnTo>
                    <a:pt x="138" y="114"/>
                  </a:lnTo>
                  <a:lnTo>
                    <a:pt x="56" y="114"/>
                  </a:lnTo>
                  <a:lnTo>
                    <a:pt x="56" y="146"/>
                  </a:lnTo>
                  <a:lnTo>
                    <a:pt x="56" y="146"/>
                  </a:lnTo>
                  <a:lnTo>
                    <a:pt x="56" y="152"/>
                  </a:lnTo>
                  <a:lnTo>
                    <a:pt x="60" y="156"/>
                  </a:lnTo>
                  <a:lnTo>
                    <a:pt x="64" y="158"/>
                  </a:lnTo>
                  <a:lnTo>
                    <a:pt x="70" y="160"/>
                  </a:lnTo>
                  <a:lnTo>
                    <a:pt x="70" y="160"/>
                  </a:lnTo>
                  <a:lnTo>
                    <a:pt x="74" y="158"/>
                  </a:lnTo>
                  <a:lnTo>
                    <a:pt x="78" y="156"/>
                  </a:lnTo>
                  <a:lnTo>
                    <a:pt x="82" y="152"/>
                  </a:lnTo>
                  <a:lnTo>
                    <a:pt x="82" y="146"/>
                  </a:lnTo>
                  <a:lnTo>
                    <a:pt x="82" y="130"/>
                  </a:lnTo>
                  <a:lnTo>
                    <a:pt x="138" y="130"/>
                  </a:lnTo>
                  <a:close/>
                  <a:moveTo>
                    <a:pt x="82" y="76"/>
                  </a:moveTo>
                  <a:lnTo>
                    <a:pt x="82" y="54"/>
                  </a:lnTo>
                  <a:lnTo>
                    <a:pt x="82" y="54"/>
                  </a:lnTo>
                  <a:lnTo>
                    <a:pt x="82" y="48"/>
                  </a:lnTo>
                  <a:lnTo>
                    <a:pt x="78" y="44"/>
                  </a:lnTo>
                  <a:lnTo>
                    <a:pt x="74" y="42"/>
                  </a:lnTo>
                  <a:lnTo>
                    <a:pt x="70" y="42"/>
                  </a:lnTo>
                  <a:lnTo>
                    <a:pt x="70" y="42"/>
                  </a:lnTo>
                  <a:lnTo>
                    <a:pt x="64" y="42"/>
                  </a:lnTo>
                  <a:lnTo>
                    <a:pt x="60" y="44"/>
                  </a:lnTo>
                  <a:lnTo>
                    <a:pt x="56" y="50"/>
                  </a:lnTo>
                  <a:lnTo>
                    <a:pt x="56" y="54"/>
                  </a:lnTo>
                  <a:lnTo>
                    <a:pt x="56" y="54"/>
                  </a:lnTo>
                  <a:lnTo>
                    <a:pt x="56" y="76"/>
                  </a:lnTo>
                  <a:lnTo>
                    <a:pt x="82" y="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82"/>
            <p:cNvSpPr>
              <a:spLocks/>
            </p:cNvSpPr>
            <p:nvPr/>
          </p:nvSpPr>
          <p:spPr bwMode="auto">
            <a:xfrm>
              <a:off x="5006975" y="4102100"/>
              <a:ext cx="155575" cy="304800"/>
            </a:xfrm>
            <a:custGeom>
              <a:avLst/>
              <a:gdLst/>
              <a:ahLst/>
              <a:cxnLst>
                <a:cxn ang="0">
                  <a:pos x="52" y="4"/>
                </a:cxn>
                <a:cxn ang="0">
                  <a:pos x="52" y="30"/>
                </a:cxn>
                <a:cxn ang="0">
                  <a:pos x="54" y="30"/>
                </a:cxn>
                <a:cxn ang="0">
                  <a:pos x="54" y="30"/>
                </a:cxn>
                <a:cxn ang="0">
                  <a:pos x="60" y="18"/>
                </a:cxn>
                <a:cxn ang="0">
                  <a:pos x="72" y="10"/>
                </a:cxn>
                <a:cxn ang="0">
                  <a:pos x="84" y="4"/>
                </a:cxn>
                <a:cxn ang="0">
                  <a:pos x="98" y="0"/>
                </a:cxn>
                <a:cxn ang="0">
                  <a:pos x="98" y="62"/>
                </a:cxn>
                <a:cxn ang="0">
                  <a:pos x="98" y="62"/>
                </a:cxn>
                <a:cxn ang="0">
                  <a:pos x="92" y="62"/>
                </a:cxn>
                <a:cxn ang="0">
                  <a:pos x="92" y="62"/>
                </a:cxn>
                <a:cxn ang="0">
                  <a:pos x="84" y="62"/>
                </a:cxn>
                <a:cxn ang="0">
                  <a:pos x="78" y="64"/>
                </a:cxn>
                <a:cxn ang="0">
                  <a:pos x="72" y="66"/>
                </a:cxn>
                <a:cxn ang="0">
                  <a:pos x="68" y="70"/>
                </a:cxn>
                <a:cxn ang="0">
                  <a:pos x="62" y="78"/>
                </a:cxn>
                <a:cxn ang="0">
                  <a:pos x="60" y="90"/>
                </a:cxn>
                <a:cxn ang="0">
                  <a:pos x="60" y="192"/>
                </a:cxn>
                <a:cxn ang="0">
                  <a:pos x="0" y="192"/>
                </a:cxn>
                <a:cxn ang="0">
                  <a:pos x="0" y="4"/>
                </a:cxn>
                <a:cxn ang="0">
                  <a:pos x="52" y="4"/>
                </a:cxn>
              </a:cxnLst>
              <a:rect l="0" t="0" r="r" b="b"/>
              <a:pathLst>
                <a:path w="98" h="192">
                  <a:moveTo>
                    <a:pt x="52" y="4"/>
                  </a:moveTo>
                  <a:lnTo>
                    <a:pt x="52" y="30"/>
                  </a:lnTo>
                  <a:lnTo>
                    <a:pt x="54" y="30"/>
                  </a:lnTo>
                  <a:lnTo>
                    <a:pt x="54" y="30"/>
                  </a:lnTo>
                  <a:lnTo>
                    <a:pt x="60" y="18"/>
                  </a:lnTo>
                  <a:lnTo>
                    <a:pt x="72" y="10"/>
                  </a:lnTo>
                  <a:lnTo>
                    <a:pt x="84" y="4"/>
                  </a:lnTo>
                  <a:lnTo>
                    <a:pt x="98" y="0"/>
                  </a:lnTo>
                  <a:lnTo>
                    <a:pt x="98" y="62"/>
                  </a:lnTo>
                  <a:lnTo>
                    <a:pt x="98" y="62"/>
                  </a:lnTo>
                  <a:lnTo>
                    <a:pt x="92" y="62"/>
                  </a:lnTo>
                  <a:lnTo>
                    <a:pt x="92" y="62"/>
                  </a:lnTo>
                  <a:lnTo>
                    <a:pt x="84" y="62"/>
                  </a:lnTo>
                  <a:lnTo>
                    <a:pt x="78" y="64"/>
                  </a:lnTo>
                  <a:lnTo>
                    <a:pt x="72" y="66"/>
                  </a:lnTo>
                  <a:lnTo>
                    <a:pt x="68" y="70"/>
                  </a:lnTo>
                  <a:lnTo>
                    <a:pt x="62" y="78"/>
                  </a:lnTo>
                  <a:lnTo>
                    <a:pt x="60" y="90"/>
                  </a:lnTo>
                  <a:lnTo>
                    <a:pt x="60" y="192"/>
                  </a:lnTo>
                  <a:lnTo>
                    <a:pt x="0" y="192"/>
                  </a:lnTo>
                  <a:lnTo>
                    <a:pt x="0" y="4"/>
                  </a:lnTo>
                  <a:lnTo>
                    <a:pt x="52" y="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83"/>
            <p:cNvSpPr>
              <a:spLocks noEditPoints="1"/>
            </p:cNvSpPr>
            <p:nvPr/>
          </p:nvSpPr>
          <p:spPr bwMode="auto">
            <a:xfrm>
              <a:off x="0" y="3429000"/>
              <a:ext cx="1079500" cy="1079500"/>
            </a:xfrm>
            <a:custGeom>
              <a:avLst/>
              <a:gdLst/>
              <a:ahLst/>
              <a:cxnLst>
                <a:cxn ang="0">
                  <a:pos x="668" y="248"/>
                </a:cxn>
                <a:cxn ang="0">
                  <a:pos x="452" y="270"/>
                </a:cxn>
                <a:cxn ang="0">
                  <a:pos x="644" y="188"/>
                </a:cxn>
                <a:cxn ang="0">
                  <a:pos x="596" y="116"/>
                </a:cxn>
                <a:cxn ang="0">
                  <a:pos x="426" y="240"/>
                </a:cxn>
                <a:cxn ang="0">
                  <a:pos x="394" y="220"/>
                </a:cxn>
                <a:cxn ang="0">
                  <a:pos x="528" y="56"/>
                </a:cxn>
                <a:cxn ang="0">
                  <a:pos x="394" y="220"/>
                </a:cxn>
                <a:cxn ang="0">
                  <a:pos x="390" y="218"/>
                </a:cxn>
                <a:cxn ang="0">
                  <a:pos x="414" y="8"/>
                </a:cxn>
                <a:cxn ang="0">
                  <a:pos x="340" y="0"/>
                </a:cxn>
                <a:cxn ang="0">
                  <a:pos x="326" y="210"/>
                </a:cxn>
                <a:cxn ang="0">
                  <a:pos x="358" y="0"/>
                </a:cxn>
                <a:cxn ang="0">
                  <a:pos x="490" y="644"/>
                </a:cxn>
                <a:cxn ang="0">
                  <a:pos x="550" y="606"/>
                </a:cxn>
                <a:cxn ang="0">
                  <a:pos x="570" y="590"/>
                </a:cxn>
                <a:cxn ang="0">
                  <a:pos x="618" y="534"/>
                </a:cxn>
                <a:cxn ang="0">
                  <a:pos x="632" y="514"/>
                </a:cxn>
                <a:cxn ang="0">
                  <a:pos x="664" y="442"/>
                </a:cxn>
                <a:cxn ang="0">
                  <a:pos x="670" y="420"/>
                </a:cxn>
                <a:cxn ang="0">
                  <a:pos x="680" y="340"/>
                </a:cxn>
                <a:cxn ang="0">
                  <a:pos x="468" y="366"/>
                </a:cxn>
                <a:cxn ang="0">
                  <a:pos x="450" y="412"/>
                </a:cxn>
                <a:cxn ang="0">
                  <a:pos x="392" y="460"/>
                </a:cxn>
                <a:cxn ang="0">
                  <a:pos x="340" y="470"/>
                </a:cxn>
                <a:cxn ang="0">
                  <a:pos x="302" y="464"/>
                </a:cxn>
                <a:cxn ang="0">
                  <a:pos x="258" y="440"/>
                </a:cxn>
                <a:cxn ang="0">
                  <a:pos x="226" y="402"/>
                </a:cxn>
                <a:cxn ang="0">
                  <a:pos x="210" y="352"/>
                </a:cxn>
                <a:cxn ang="0">
                  <a:pos x="218" y="292"/>
                </a:cxn>
                <a:cxn ang="0">
                  <a:pos x="278" y="224"/>
                </a:cxn>
                <a:cxn ang="0">
                  <a:pos x="270" y="8"/>
                </a:cxn>
                <a:cxn ang="0">
                  <a:pos x="284" y="208"/>
                </a:cxn>
                <a:cxn ang="0">
                  <a:pos x="152" y="58"/>
                </a:cxn>
                <a:cxn ang="0">
                  <a:pos x="114" y="88"/>
                </a:cxn>
                <a:cxn ang="0">
                  <a:pos x="210" y="240"/>
                </a:cxn>
                <a:cxn ang="0">
                  <a:pos x="36" y="190"/>
                </a:cxn>
                <a:cxn ang="0">
                  <a:pos x="20" y="228"/>
                </a:cxn>
                <a:cxn ang="0">
                  <a:pos x="160" y="314"/>
                </a:cxn>
                <a:cxn ang="0">
                  <a:pos x="0" y="340"/>
                </a:cxn>
                <a:cxn ang="0">
                  <a:pos x="6" y="402"/>
                </a:cxn>
                <a:cxn ang="0">
                  <a:pos x="154" y="414"/>
                </a:cxn>
                <a:cxn ang="0">
                  <a:pos x="46" y="508"/>
                </a:cxn>
                <a:cxn ang="0">
                  <a:pos x="80" y="558"/>
                </a:cxn>
                <a:cxn ang="0">
                  <a:pos x="202" y="516"/>
                </a:cxn>
                <a:cxn ang="0">
                  <a:pos x="170" y="634"/>
                </a:cxn>
                <a:cxn ang="0">
                  <a:pos x="224" y="660"/>
                </a:cxn>
                <a:cxn ang="0">
                  <a:pos x="308" y="580"/>
                </a:cxn>
                <a:cxn ang="0">
                  <a:pos x="340" y="680"/>
                </a:cxn>
                <a:cxn ang="0">
                  <a:pos x="378" y="588"/>
                </a:cxn>
                <a:cxn ang="0">
                  <a:pos x="466" y="656"/>
                </a:cxn>
              </a:cxnLst>
              <a:rect l="0" t="0" r="r" b="b"/>
              <a:pathLst>
                <a:path w="680" h="680">
                  <a:moveTo>
                    <a:pt x="470" y="318"/>
                  </a:moveTo>
                  <a:lnTo>
                    <a:pt x="470" y="318"/>
                  </a:lnTo>
                  <a:lnTo>
                    <a:pt x="466" y="300"/>
                  </a:lnTo>
                  <a:lnTo>
                    <a:pt x="668" y="248"/>
                  </a:lnTo>
                  <a:lnTo>
                    <a:pt x="668" y="248"/>
                  </a:lnTo>
                  <a:lnTo>
                    <a:pt x="672" y="270"/>
                  </a:lnTo>
                  <a:lnTo>
                    <a:pt x="470" y="318"/>
                  </a:lnTo>
                  <a:close/>
                  <a:moveTo>
                    <a:pt x="452" y="270"/>
                  </a:moveTo>
                  <a:lnTo>
                    <a:pt x="452" y="270"/>
                  </a:lnTo>
                  <a:lnTo>
                    <a:pt x="460" y="288"/>
                  </a:lnTo>
                  <a:lnTo>
                    <a:pt x="644" y="188"/>
                  </a:lnTo>
                  <a:lnTo>
                    <a:pt x="644" y="188"/>
                  </a:lnTo>
                  <a:lnTo>
                    <a:pt x="632" y="166"/>
                  </a:lnTo>
                  <a:lnTo>
                    <a:pt x="452" y="270"/>
                  </a:lnTo>
                  <a:close/>
                  <a:moveTo>
                    <a:pt x="596" y="116"/>
                  </a:moveTo>
                  <a:lnTo>
                    <a:pt x="596" y="116"/>
                  </a:lnTo>
                  <a:lnTo>
                    <a:pt x="586" y="104"/>
                  </a:lnTo>
                  <a:lnTo>
                    <a:pt x="574" y="94"/>
                  </a:lnTo>
                  <a:lnTo>
                    <a:pt x="426" y="240"/>
                  </a:lnTo>
                  <a:lnTo>
                    <a:pt x="426" y="240"/>
                  </a:lnTo>
                  <a:lnTo>
                    <a:pt x="434" y="248"/>
                  </a:lnTo>
                  <a:lnTo>
                    <a:pt x="444" y="258"/>
                  </a:lnTo>
                  <a:lnTo>
                    <a:pt x="596" y="116"/>
                  </a:lnTo>
                  <a:close/>
                  <a:moveTo>
                    <a:pt x="394" y="220"/>
                  </a:moveTo>
                  <a:lnTo>
                    <a:pt x="394" y="220"/>
                  </a:lnTo>
                  <a:lnTo>
                    <a:pt x="408" y="228"/>
                  </a:lnTo>
                  <a:lnTo>
                    <a:pt x="420" y="236"/>
                  </a:lnTo>
                  <a:lnTo>
                    <a:pt x="528" y="56"/>
                  </a:lnTo>
                  <a:lnTo>
                    <a:pt x="528" y="56"/>
                  </a:lnTo>
                  <a:lnTo>
                    <a:pt x="514" y="48"/>
                  </a:lnTo>
                  <a:lnTo>
                    <a:pt x="500" y="40"/>
                  </a:lnTo>
                  <a:lnTo>
                    <a:pt x="394" y="220"/>
                  </a:lnTo>
                  <a:close/>
                  <a:moveTo>
                    <a:pt x="360" y="210"/>
                  </a:moveTo>
                  <a:lnTo>
                    <a:pt x="360" y="210"/>
                  </a:lnTo>
                  <a:lnTo>
                    <a:pt x="376" y="214"/>
                  </a:lnTo>
                  <a:lnTo>
                    <a:pt x="390" y="218"/>
                  </a:lnTo>
                  <a:lnTo>
                    <a:pt x="446" y="18"/>
                  </a:lnTo>
                  <a:lnTo>
                    <a:pt x="446" y="18"/>
                  </a:lnTo>
                  <a:lnTo>
                    <a:pt x="430" y="12"/>
                  </a:lnTo>
                  <a:lnTo>
                    <a:pt x="414" y="8"/>
                  </a:lnTo>
                  <a:lnTo>
                    <a:pt x="360" y="210"/>
                  </a:lnTo>
                  <a:close/>
                  <a:moveTo>
                    <a:pt x="358" y="0"/>
                  </a:moveTo>
                  <a:lnTo>
                    <a:pt x="358" y="0"/>
                  </a:lnTo>
                  <a:lnTo>
                    <a:pt x="340" y="0"/>
                  </a:lnTo>
                  <a:lnTo>
                    <a:pt x="340" y="0"/>
                  </a:lnTo>
                  <a:lnTo>
                    <a:pt x="324" y="0"/>
                  </a:lnTo>
                  <a:lnTo>
                    <a:pt x="326" y="210"/>
                  </a:lnTo>
                  <a:lnTo>
                    <a:pt x="326" y="210"/>
                  </a:lnTo>
                  <a:lnTo>
                    <a:pt x="340" y="208"/>
                  </a:lnTo>
                  <a:lnTo>
                    <a:pt x="340" y="208"/>
                  </a:lnTo>
                  <a:lnTo>
                    <a:pt x="356" y="210"/>
                  </a:lnTo>
                  <a:lnTo>
                    <a:pt x="358" y="0"/>
                  </a:lnTo>
                  <a:close/>
                  <a:moveTo>
                    <a:pt x="466" y="656"/>
                  </a:moveTo>
                  <a:lnTo>
                    <a:pt x="444" y="576"/>
                  </a:lnTo>
                  <a:lnTo>
                    <a:pt x="446" y="574"/>
                  </a:lnTo>
                  <a:lnTo>
                    <a:pt x="490" y="644"/>
                  </a:lnTo>
                  <a:lnTo>
                    <a:pt x="490" y="644"/>
                  </a:lnTo>
                  <a:lnTo>
                    <a:pt x="506" y="636"/>
                  </a:lnTo>
                  <a:lnTo>
                    <a:pt x="522" y="628"/>
                  </a:lnTo>
                  <a:lnTo>
                    <a:pt x="550" y="606"/>
                  </a:lnTo>
                  <a:lnTo>
                    <a:pt x="510" y="542"/>
                  </a:lnTo>
                  <a:lnTo>
                    <a:pt x="512" y="540"/>
                  </a:lnTo>
                  <a:lnTo>
                    <a:pt x="570" y="590"/>
                  </a:lnTo>
                  <a:lnTo>
                    <a:pt x="570" y="590"/>
                  </a:lnTo>
                  <a:lnTo>
                    <a:pt x="582" y="578"/>
                  </a:lnTo>
                  <a:lnTo>
                    <a:pt x="596" y="564"/>
                  </a:lnTo>
                  <a:lnTo>
                    <a:pt x="608" y="550"/>
                  </a:lnTo>
                  <a:lnTo>
                    <a:pt x="618" y="534"/>
                  </a:lnTo>
                  <a:lnTo>
                    <a:pt x="566" y="488"/>
                  </a:lnTo>
                  <a:lnTo>
                    <a:pt x="568" y="486"/>
                  </a:lnTo>
                  <a:lnTo>
                    <a:pt x="632" y="514"/>
                  </a:lnTo>
                  <a:lnTo>
                    <a:pt x="632" y="514"/>
                  </a:lnTo>
                  <a:lnTo>
                    <a:pt x="642" y="498"/>
                  </a:lnTo>
                  <a:lnTo>
                    <a:pt x="650" y="480"/>
                  </a:lnTo>
                  <a:lnTo>
                    <a:pt x="658" y="462"/>
                  </a:lnTo>
                  <a:lnTo>
                    <a:pt x="664" y="442"/>
                  </a:lnTo>
                  <a:lnTo>
                    <a:pt x="606" y="416"/>
                  </a:lnTo>
                  <a:lnTo>
                    <a:pt x="608" y="412"/>
                  </a:lnTo>
                  <a:lnTo>
                    <a:pt x="670" y="420"/>
                  </a:lnTo>
                  <a:lnTo>
                    <a:pt x="670" y="420"/>
                  </a:lnTo>
                  <a:lnTo>
                    <a:pt x="674" y="400"/>
                  </a:lnTo>
                  <a:lnTo>
                    <a:pt x="678" y="382"/>
                  </a:lnTo>
                  <a:lnTo>
                    <a:pt x="680" y="360"/>
                  </a:lnTo>
                  <a:lnTo>
                    <a:pt x="680" y="340"/>
                  </a:lnTo>
                  <a:lnTo>
                    <a:pt x="472" y="340"/>
                  </a:lnTo>
                  <a:lnTo>
                    <a:pt x="472" y="340"/>
                  </a:lnTo>
                  <a:lnTo>
                    <a:pt x="470" y="354"/>
                  </a:lnTo>
                  <a:lnTo>
                    <a:pt x="468" y="366"/>
                  </a:lnTo>
                  <a:lnTo>
                    <a:pt x="466" y="378"/>
                  </a:lnTo>
                  <a:lnTo>
                    <a:pt x="462" y="390"/>
                  </a:lnTo>
                  <a:lnTo>
                    <a:pt x="456" y="402"/>
                  </a:lnTo>
                  <a:lnTo>
                    <a:pt x="450" y="412"/>
                  </a:lnTo>
                  <a:lnTo>
                    <a:pt x="434" y="432"/>
                  </a:lnTo>
                  <a:lnTo>
                    <a:pt x="414" y="448"/>
                  </a:lnTo>
                  <a:lnTo>
                    <a:pt x="404" y="454"/>
                  </a:lnTo>
                  <a:lnTo>
                    <a:pt x="392" y="460"/>
                  </a:lnTo>
                  <a:lnTo>
                    <a:pt x="380" y="464"/>
                  </a:lnTo>
                  <a:lnTo>
                    <a:pt x="368" y="468"/>
                  </a:lnTo>
                  <a:lnTo>
                    <a:pt x="354" y="470"/>
                  </a:lnTo>
                  <a:lnTo>
                    <a:pt x="340" y="470"/>
                  </a:lnTo>
                  <a:lnTo>
                    <a:pt x="340" y="470"/>
                  </a:lnTo>
                  <a:lnTo>
                    <a:pt x="328" y="470"/>
                  </a:lnTo>
                  <a:lnTo>
                    <a:pt x="314" y="468"/>
                  </a:lnTo>
                  <a:lnTo>
                    <a:pt x="302" y="464"/>
                  </a:lnTo>
                  <a:lnTo>
                    <a:pt x="290" y="460"/>
                  </a:lnTo>
                  <a:lnTo>
                    <a:pt x="278" y="454"/>
                  </a:lnTo>
                  <a:lnTo>
                    <a:pt x="268" y="448"/>
                  </a:lnTo>
                  <a:lnTo>
                    <a:pt x="258" y="440"/>
                  </a:lnTo>
                  <a:lnTo>
                    <a:pt x="248" y="432"/>
                  </a:lnTo>
                  <a:lnTo>
                    <a:pt x="240" y="422"/>
                  </a:lnTo>
                  <a:lnTo>
                    <a:pt x="232" y="412"/>
                  </a:lnTo>
                  <a:lnTo>
                    <a:pt x="226" y="402"/>
                  </a:lnTo>
                  <a:lnTo>
                    <a:pt x="220" y="390"/>
                  </a:lnTo>
                  <a:lnTo>
                    <a:pt x="216" y="378"/>
                  </a:lnTo>
                  <a:lnTo>
                    <a:pt x="212" y="366"/>
                  </a:lnTo>
                  <a:lnTo>
                    <a:pt x="210" y="352"/>
                  </a:lnTo>
                  <a:lnTo>
                    <a:pt x="210" y="340"/>
                  </a:lnTo>
                  <a:lnTo>
                    <a:pt x="210" y="340"/>
                  </a:lnTo>
                  <a:lnTo>
                    <a:pt x="212" y="316"/>
                  </a:lnTo>
                  <a:lnTo>
                    <a:pt x="218" y="292"/>
                  </a:lnTo>
                  <a:lnTo>
                    <a:pt x="230" y="272"/>
                  </a:lnTo>
                  <a:lnTo>
                    <a:pt x="242" y="254"/>
                  </a:lnTo>
                  <a:lnTo>
                    <a:pt x="260" y="238"/>
                  </a:lnTo>
                  <a:lnTo>
                    <a:pt x="278" y="224"/>
                  </a:lnTo>
                  <a:lnTo>
                    <a:pt x="300" y="216"/>
                  </a:lnTo>
                  <a:lnTo>
                    <a:pt x="322" y="210"/>
                  </a:lnTo>
                  <a:lnTo>
                    <a:pt x="270" y="8"/>
                  </a:lnTo>
                  <a:lnTo>
                    <a:pt x="270" y="8"/>
                  </a:lnTo>
                  <a:lnTo>
                    <a:pt x="252" y="12"/>
                  </a:lnTo>
                  <a:lnTo>
                    <a:pt x="234" y="18"/>
                  </a:lnTo>
                  <a:lnTo>
                    <a:pt x="286" y="206"/>
                  </a:lnTo>
                  <a:lnTo>
                    <a:pt x="284" y="208"/>
                  </a:lnTo>
                  <a:lnTo>
                    <a:pt x="186" y="38"/>
                  </a:lnTo>
                  <a:lnTo>
                    <a:pt x="186" y="38"/>
                  </a:lnTo>
                  <a:lnTo>
                    <a:pt x="168" y="46"/>
                  </a:lnTo>
                  <a:lnTo>
                    <a:pt x="152" y="58"/>
                  </a:lnTo>
                  <a:lnTo>
                    <a:pt x="248" y="216"/>
                  </a:lnTo>
                  <a:lnTo>
                    <a:pt x="246" y="218"/>
                  </a:lnTo>
                  <a:lnTo>
                    <a:pt x="114" y="88"/>
                  </a:lnTo>
                  <a:lnTo>
                    <a:pt x="114" y="88"/>
                  </a:lnTo>
                  <a:lnTo>
                    <a:pt x="98" y="100"/>
                  </a:lnTo>
                  <a:lnTo>
                    <a:pt x="84" y="116"/>
                  </a:lnTo>
                  <a:lnTo>
                    <a:pt x="212" y="238"/>
                  </a:lnTo>
                  <a:lnTo>
                    <a:pt x="210" y="240"/>
                  </a:lnTo>
                  <a:lnTo>
                    <a:pt x="58" y="152"/>
                  </a:lnTo>
                  <a:lnTo>
                    <a:pt x="58" y="152"/>
                  </a:lnTo>
                  <a:lnTo>
                    <a:pt x="46" y="170"/>
                  </a:lnTo>
                  <a:lnTo>
                    <a:pt x="36" y="190"/>
                  </a:lnTo>
                  <a:lnTo>
                    <a:pt x="182" y="270"/>
                  </a:lnTo>
                  <a:lnTo>
                    <a:pt x="180" y="274"/>
                  </a:lnTo>
                  <a:lnTo>
                    <a:pt x="20" y="228"/>
                  </a:lnTo>
                  <a:lnTo>
                    <a:pt x="20" y="228"/>
                  </a:lnTo>
                  <a:lnTo>
                    <a:pt x="12" y="252"/>
                  </a:lnTo>
                  <a:lnTo>
                    <a:pt x="6" y="274"/>
                  </a:lnTo>
                  <a:lnTo>
                    <a:pt x="160" y="312"/>
                  </a:lnTo>
                  <a:lnTo>
                    <a:pt x="160" y="314"/>
                  </a:lnTo>
                  <a:lnTo>
                    <a:pt x="2" y="314"/>
                  </a:lnTo>
                  <a:lnTo>
                    <a:pt x="2" y="314"/>
                  </a:lnTo>
                  <a:lnTo>
                    <a:pt x="0" y="340"/>
                  </a:lnTo>
                  <a:lnTo>
                    <a:pt x="0" y="340"/>
                  </a:lnTo>
                  <a:lnTo>
                    <a:pt x="2" y="364"/>
                  </a:lnTo>
                  <a:lnTo>
                    <a:pt x="150" y="362"/>
                  </a:lnTo>
                  <a:lnTo>
                    <a:pt x="150" y="366"/>
                  </a:lnTo>
                  <a:lnTo>
                    <a:pt x="6" y="402"/>
                  </a:lnTo>
                  <a:lnTo>
                    <a:pt x="6" y="402"/>
                  </a:lnTo>
                  <a:lnTo>
                    <a:pt x="12" y="428"/>
                  </a:lnTo>
                  <a:lnTo>
                    <a:pt x="20" y="452"/>
                  </a:lnTo>
                  <a:lnTo>
                    <a:pt x="154" y="414"/>
                  </a:lnTo>
                  <a:lnTo>
                    <a:pt x="154" y="418"/>
                  </a:lnTo>
                  <a:lnTo>
                    <a:pt x="32" y="484"/>
                  </a:lnTo>
                  <a:lnTo>
                    <a:pt x="32" y="484"/>
                  </a:lnTo>
                  <a:lnTo>
                    <a:pt x="46" y="508"/>
                  </a:lnTo>
                  <a:lnTo>
                    <a:pt x="60" y="532"/>
                  </a:lnTo>
                  <a:lnTo>
                    <a:pt x="170" y="468"/>
                  </a:lnTo>
                  <a:lnTo>
                    <a:pt x="172" y="470"/>
                  </a:lnTo>
                  <a:lnTo>
                    <a:pt x="80" y="558"/>
                  </a:lnTo>
                  <a:lnTo>
                    <a:pt x="80" y="558"/>
                  </a:lnTo>
                  <a:lnTo>
                    <a:pt x="98" y="580"/>
                  </a:lnTo>
                  <a:lnTo>
                    <a:pt x="120" y="598"/>
                  </a:lnTo>
                  <a:lnTo>
                    <a:pt x="202" y="516"/>
                  </a:lnTo>
                  <a:lnTo>
                    <a:pt x="204" y="518"/>
                  </a:lnTo>
                  <a:lnTo>
                    <a:pt x="146" y="618"/>
                  </a:lnTo>
                  <a:lnTo>
                    <a:pt x="146" y="618"/>
                  </a:lnTo>
                  <a:lnTo>
                    <a:pt x="170" y="634"/>
                  </a:lnTo>
                  <a:lnTo>
                    <a:pt x="196" y="648"/>
                  </a:lnTo>
                  <a:lnTo>
                    <a:pt x="248" y="556"/>
                  </a:lnTo>
                  <a:lnTo>
                    <a:pt x="252" y="558"/>
                  </a:lnTo>
                  <a:lnTo>
                    <a:pt x="224" y="660"/>
                  </a:lnTo>
                  <a:lnTo>
                    <a:pt x="224" y="660"/>
                  </a:lnTo>
                  <a:lnTo>
                    <a:pt x="252" y="668"/>
                  </a:lnTo>
                  <a:lnTo>
                    <a:pt x="282" y="674"/>
                  </a:lnTo>
                  <a:lnTo>
                    <a:pt x="308" y="580"/>
                  </a:lnTo>
                  <a:lnTo>
                    <a:pt x="310" y="580"/>
                  </a:lnTo>
                  <a:lnTo>
                    <a:pt x="312" y="678"/>
                  </a:lnTo>
                  <a:lnTo>
                    <a:pt x="312" y="678"/>
                  </a:lnTo>
                  <a:lnTo>
                    <a:pt x="340" y="680"/>
                  </a:lnTo>
                  <a:lnTo>
                    <a:pt x="340" y="680"/>
                  </a:lnTo>
                  <a:lnTo>
                    <a:pt x="374" y="678"/>
                  </a:lnTo>
                  <a:lnTo>
                    <a:pt x="374" y="588"/>
                  </a:lnTo>
                  <a:lnTo>
                    <a:pt x="378" y="588"/>
                  </a:lnTo>
                  <a:lnTo>
                    <a:pt x="402" y="674"/>
                  </a:lnTo>
                  <a:lnTo>
                    <a:pt x="402" y="674"/>
                  </a:lnTo>
                  <a:lnTo>
                    <a:pt x="436" y="666"/>
                  </a:lnTo>
                  <a:lnTo>
                    <a:pt x="466" y="65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84"/>
            <p:cNvSpPr>
              <a:spLocks/>
            </p:cNvSpPr>
            <p:nvPr/>
          </p:nvSpPr>
          <p:spPr bwMode="auto">
            <a:xfrm>
              <a:off x="739775" y="3822700"/>
              <a:ext cx="327025" cy="111125"/>
            </a:xfrm>
            <a:custGeom>
              <a:avLst/>
              <a:gdLst/>
              <a:ahLst/>
              <a:cxnLst>
                <a:cxn ang="0">
                  <a:pos x="4" y="70"/>
                </a:cxn>
                <a:cxn ang="0">
                  <a:pos x="4" y="70"/>
                </a:cxn>
                <a:cxn ang="0">
                  <a:pos x="0" y="52"/>
                </a:cxn>
                <a:cxn ang="0">
                  <a:pos x="202" y="0"/>
                </a:cxn>
                <a:cxn ang="0">
                  <a:pos x="202" y="0"/>
                </a:cxn>
                <a:cxn ang="0">
                  <a:pos x="206" y="22"/>
                </a:cxn>
                <a:cxn ang="0">
                  <a:pos x="4" y="70"/>
                </a:cxn>
              </a:cxnLst>
              <a:rect l="0" t="0" r="r" b="b"/>
              <a:pathLst>
                <a:path w="206" h="70">
                  <a:moveTo>
                    <a:pt x="4" y="70"/>
                  </a:moveTo>
                  <a:lnTo>
                    <a:pt x="4" y="70"/>
                  </a:lnTo>
                  <a:lnTo>
                    <a:pt x="0" y="52"/>
                  </a:lnTo>
                  <a:lnTo>
                    <a:pt x="202" y="0"/>
                  </a:lnTo>
                  <a:lnTo>
                    <a:pt x="202" y="0"/>
                  </a:lnTo>
                  <a:lnTo>
                    <a:pt x="206" y="22"/>
                  </a:lnTo>
                  <a:lnTo>
                    <a:pt x="4" y="70"/>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85"/>
            <p:cNvSpPr>
              <a:spLocks/>
            </p:cNvSpPr>
            <p:nvPr/>
          </p:nvSpPr>
          <p:spPr bwMode="auto">
            <a:xfrm>
              <a:off x="717550" y="3692525"/>
              <a:ext cx="304800" cy="193675"/>
            </a:xfrm>
            <a:custGeom>
              <a:avLst/>
              <a:gdLst/>
              <a:ahLst/>
              <a:cxnLst>
                <a:cxn ang="0">
                  <a:pos x="0" y="104"/>
                </a:cxn>
                <a:cxn ang="0">
                  <a:pos x="0" y="104"/>
                </a:cxn>
                <a:cxn ang="0">
                  <a:pos x="8" y="122"/>
                </a:cxn>
                <a:cxn ang="0">
                  <a:pos x="192" y="22"/>
                </a:cxn>
                <a:cxn ang="0">
                  <a:pos x="192" y="22"/>
                </a:cxn>
                <a:cxn ang="0">
                  <a:pos x="180" y="0"/>
                </a:cxn>
                <a:cxn ang="0">
                  <a:pos x="0" y="104"/>
                </a:cxn>
              </a:cxnLst>
              <a:rect l="0" t="0" r="r" b="b"/>
              <a:pathLst>
                <a:path w="192" h="122">
                  <a:moveTo>
                    <a:pt x="0" y="104"/>
                  </a:moveTo>
                  <a:lnTo>
                    <a:pt x="0" y="104"/>
                  </a:lnTo>
                  <a:lnTo>
                    <a:pt x="8" y="122"/>
                  </a:lnTo>
                  <a:lnTo>
                    <a:pt x="192" y="22"/>
                  </a:lnTo>
                  <a:lnTo>
                    <a:pt x="192" y="22"/>
                  </a:lnTo>
                  <a:lnTo>
                    <a:pt x="180" y="0"/>
                  </a:lnTo>
                  <a:lnTo>
                    <a:pt x="0" y="104"/>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86"/>
            <p:cNvSpPr>
              <a:spLocks/>
            </p:cNvSpPr>
            <p:nvPr/>
          </p:nvSpPr>
          <p:spPr bwMode="auto">
            <a:xfrm>
              <a:off x="676275" y="3578225"/>
              <a:ext cx="269875" cy="260350"/>
            </a:xfrm>
            <a:custGeom>
              <a:avLst/>
              <a:gdLst/>
              <a:ahLst/>
              <a:cxnLst>
                <a:cxn ang="0">
                  <a:pos x="170" y="22"/>
                </a:cxn>
                <a:cxn ang="0">
                  <a:pos x="170" y="22"/>
                </a:cxn>
                <a:cxn ang="0">
                  <a:pos x="160" y="10"/>
                </a:cxn>
                <a:cxn ang="0">
                  <a:pos x="148" y="0"/>
                </a:cxn>
                <a:cxn ang="0">
                  <a:pos x="0" y="146"/>
                </a:cxn>
                <a:cxn ang="0">
                  <a:pos x="0" y="146"/>
                </a:cxn>
                <a:cxn ang="0">
                  <a:pos x="8" y="154"/>
                </a:cxn>
                <a:cxn ang="0">
                  <a:pos x="18" y="164"/>
                </a:cxn>
                <a:cxn ang="0">
                  <a:pos x="170" y="22"/>
                </a:cxn>
              </a:cxnLst>
              <a:rect l="0" t="0" r="r" b="b"/>
              <a:pathLst>
                <a:path w="170" h="164">
                  <a:moveTo>
                    <a:pt x="170" y="22"/>
                  </a:moveTo>
                  <a:lnTo>
                    <a:pt x="170" y="22"/>
                  </a:lnTo>
                  <a:lnTo>
                    <a:pt x="160" y="10"/>
                  </a:lnTo>
                  <a:lnTo>
                    <a:pt x="148" y="0"/>
                  </a:lnTo>
                  <a:lnTo>
                    <a:pt x="0" y="146"/>
                  </a:lnTo>
                  <a:lnTo>
                    <a:pt x="0" y="146"/>
                  </a:lnTo>
                  <a:lnTo>
                    <a:pt x="8" y="154"/>
                  </a:lnTo>
                  <a:lnTo>
                    <a:pt x="18" y="164"/>
                  </a:lnTo>
                  <a:lnTo>
                    <a:pt x="170" y="22"/>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87"/>
            <p:cNvSpPr>
              <a:spLocks/>
            </p:cNvSpPr>
            <p:nvPr/>
          </p:nvSpPr>
          <p:spPr bwMode="auto">
            <a:xfrm>
              <a:off x="625475" y="3492500"/>
              <a:ext cx="212725" cy="311150"/>
            </a:xfrm>
            <a:custGeom>
              <a:avLst/>
              <a:gdLst/>
              <a:ahLst/>
              <a:cxnLst>
                <a:cxn ang="0">
                  <a:pos x="0" y="180"/>
                </a:cxn>
                <a:cxn ang="0">
                  <a:pos x="0" y="180"/>
                </a:cxn>
                <a:cxn ang="0">
                  <a:pos x="14" y="188"/>
                </a:cxn>
                <a:cxn ang="0">
                  <a:pos x="26" y="196"/>
                </a:cxn>
                <a:cxn ang="0">
                  <a:pos x="134" y="16"/>
                </a:cxn>
                <a:cxn ang="0">
                  <a:pos x="134" y="16"/>
                </a:cxn>
                <a:cxn ang="0">
                  <a:pos x="120" y="8"/>
                </a:cxn>
                <a:cxn ang="0">
                  <a:pos x="106" y="0"/>
                </a:cxn>
                <a:cxn ang="0">
                  <a:pos x="0" y="180"/>
                </a:cxn>
              </a:cxnLst>
              <a:rect l="0" t="0" r="r" b="b"/>
              <a:pathLst>
                <a:path w="134" h="196">
                  <a:moveTo>
                    <a:pt x="0" y="180"/>
                  </a:moveTo>
                  <a:lnTo>
                    <a:pt x="0" y="180"/>
                  </a:lnTo>
                  <a:lnTo>
                    <a:pt x="14" y="188"/>
                  </a:lnTo>
                  <a:lnTo>
                    <a:pt x="26" y="196"/>
                  </a:lnTo>
                  <a:lnTo>
                    <a:pt x="134" y="16"/>
                  </a:lnTo>
                  <a:lnTo>
                    <a:pt x="134" y="16"/>
                  </a:lnTo>
                  <a:lnTo>
                    <a:pt x="120" y="8"/>
                  </a:lnTo>
                  <a:lnTo>
                    <a:pt x="106" y="0"/>
                  </a:lnTo>
                  <a:lnTo>
                    <a:pt x="0" y="180"/>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88"/>
            <p:cNvSpPr>
              <a:spLocks/>
            </p:cNvSpPr>
            <p:nvPr/>
          </p:nvSpPr>
          <p:spPr bwMode="auto">
            <a:xfrm>
              <a:off x="571500" y="3441700"/>
              <a:ext cx="136525" cy="333375"/>
            </a:xfrm>
            <a:custGeom>
              <a:avLst/>
              <a:gdLst/>
              <a:ahLst/>
              <a:cxnLst>
                <a:cxn ang="0">
                  <a:pos x="0" y="202"/>
                </a:cxn>
                <a:cxn ang="0">
                  <a:pos x="0" y="202"/>
                </a:cxn>
                <a:cxn ang="0">
                  <a:pos x="16" y="206"/>
                </a:cxn>
                <a:cxn ang="0">
                  <a:pos x="30" y="210"/>
                </a:cxn>
                <a:cxn ang="0">
                  <a:pos x="86" y="10"/>
                </a:cxn>
                <a:cxn ang="0">
                  <a:pos x="86" y="10"/>
                </a:cxn>
                <a:cxn ang="0">
                  <a:pos x="70" y="4"/>
                </a:cxn>
                <a:cxn ang="0">
                  <a:pos x="54" y="0"/>
                </a:cxn>
                <a:cxn ang="0">
                  <a:pos x="0" y="202"/>
                </a:cxn>
              </a:cxnLst>
              <a:rect l="0" t="0" r="r" b="b"/>
              <a:pathLst>
                <a:path w="86" h="210">
                  <a:moveTo>
                    <a:pt x="0" y="202"/>
                  </a:moveTo>
                  <a:lnTo>
                    <a:pt x="0" y="202"/>
                  </a:lnTo>
                  <a:lnTo>
                    <a:pt x="16" y="206"/>
                  </a:lnTo>
                  <a:lnTo>
                    <a:pt x="30" y="210"/>
                  </a:lnTo>
                  <a:lnTo>
                    <a:pt x="86" y="10"/>
                  </a:lnTo>
                  <a:lnTo>
                    <a:pt x="86" y="10"/>
                  </a:lnTo>
                  <a:lnTo>
                    <a:pt x="70" y="4"/>
                  </a:lnTo>
                  <a:lnTo>
                    <a:pt x="54" y="0"/>
                  </a:lnTo>
                  <a:lnTo>
                    <a:pt x="0" y="202"/>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89"/>
            <p:cNvSpPr>
              <a:spLocks/>
            </p:cNvSpPr>
            <p:nvPr/>
          </p:nvSpPr>
          <p:spPr bwMode="auto">
            <a:xfrm>
              <a:off x="514350" y="3429000"/>
              <a:ext cx="53975" cy="333375"/>
            </a:xfrm>
            <a:custGeom>
              <a:avLst/>
              <a:gdLst/>
              <a:ahLst/>
              <a:cxnLst>
                <a:cxn ang="0">
                  <a:pos x="34" y="0"/>
                </a:cxn>
                <a:cxn ang="0">
                  <a:pos x="34" y="0"/>
                </a:cxn>
                <a:cxn ang="0">
                  <a:pos x="16" y="0"/>
                </a:cxn>
                <a:cxn ang="0">
                  <a:pos x="16" y="0"/>
                </a:cxn>
                <a:cxn ang="0">
                  <a:pos x="0" y="0"/>
                </a:cxn>
                <a:cxn ang="0">
                  <a:pos x="2" y="210"/>
                </a:cxn>
                <a:cxn ang="0">
                  <a:pos x="2" y="210"/>
                </a:cxn>
                <a:cxn ang="0">
                  <a:pos x="16" y="208"/>
                </a:cxn>
                <a:cxn ang="0">
                  <a:pos x="16" y="208"/>
                </a:cxn>
                <a:cxn ang="0">
                  <a:pos x="32" y="210"/>
                </a:cxn>
                <a:cxn ang="0">
                  <a:pos x="34" y="0"/>
                </a:cxn>
              </a:cxnLst>
              <a:rect l="0" t="0" r="r" b="b"/>
              <a:pathLst>
                <a:path w="34" h="210">
                  <a:moveTo>
                    <a:pt x="34" y="0"/>
                  </a:moveTo>
                  <a:lnTo>
                    <a:pt x="34" y="0"/>
                  </a:lnTo>
                  <a:lnTo>
                    <a:pt x="16" y="0"/>
                  </a:lnTo>
                  <a:lnTo>
                    <a:pt x="16" y="0"/>
                  </a:lnTo>
                  <a:lnTo>
                    <a:pt x="0" y="0"/>
                  </a:lnTo>
                  <a:lnTo>
                    <a:pt x="2" y="210"/>
                  </a:lnTo>
                  <a:lnTo>
                    <a:pt x="2" y="210"/>
                  </a:lnTo>
                  <a:lnTo>
                    <a:pt x="16" y="208"/>
                  </a:lnTo>
                  <a:lnTo>
                    <a:pt x="16" y="208"/>
                  </a:lnTo>
                  <a:lnTo>
                    <a:pt x="32" y="210"/>
                  </a:lnTo>
                  <a:lnTo>
                    <a:pt x="34" y="0"/>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90"/>
            <p:cNvSpPr>
              <a:spLocks/>
            </p:cNvSpPr>
            <p:nvPr/>
          </p:nvSpPr>
          <p:spPr bwMode="auto">
            <a:xfrm>
              <a:off x="0" y="3441700"/>
              <a:ext cx="1079500" cy="1066800"/>
            </a:xfrm>
            <a:custGeom>
              <a:avLst/>
              <a:gdLst/>
              <a:ahLst/>
              <a:cxnLst>
                <a:cxn ang="0">
                  <a:pos x="446" y="566"/>
                </a:cxn>
                <a:cxn ang="0">
                  <a:pos x="506" y="628"/>
                </a:cxn>
                <a:cxn ang="0">
                  <a:pos x="510" y="534"/>
                </a:cxn>
                <a:cxn ang="0">
                  <a:pos x="570" y="582"/>
                </a:cxn>
                <a:cxn ang="0">
                  <a:pos x="608" y="542"/>
                </a:cxn>
                <a:cxn ang="0">
                  <a:pos x="568" y="478"/>
                </a:cxn>
                <a:cxn ang="0">
                  <a:pos x="642" y="490"/>
                </a:cxn>
                <a:cxn ang="0">
                  <a:pos x="664" y="434"/>
                </a:cxn>
                <a:cxn ang="0">
                  <a:pos x="670" y="412"/>
                </a:cxn>
                <a:cxn ang="0">
                  <a:pos x="678" y="374"/>
                </a:cxn>
                <a:cxn ang="0">
                  <a:pos x="472" y="332"/>
                </a:cxn>
                <a:cxn ang="0">
                  <a:pos x="468" y="358"/>
                </a:cxn>
                <a:cxn ang="0">
                  <a:pos x="456" y="394"/>
                </a:cxn>
                <a:cxn ang="0">
                  <a:pos x="414" y="440"/>
                </a:cxn>
                <a:cxn ang="0">
                  <a:pos x="380" y="456"/>
                </a:cxn>
                <a:cxn ang="0">
                  <a:pos x="340" y="462"/>
                </a:cxn>
                <a:cxn ang="0">
                  <a:pos x="314" y="460"/>
                </a:cxn>
                <a:cxn ang="0">
                  <a:pos x="278" y="446"/>
                </a:cxn>
                <a:cxn ang="0">
                  <a:pos x="248" y="424"/>
                </a:cxn>
                <a:cxn ang="0">
                  <a:pos x="226" y="394"/>
                </a:cxn>
                <a:cxn ang="0">
                  <a:pos x="212" y="358"/>
                </a:cxn>
                <a:cxn ang="0">
                  <a:pos x="210" y="332"/>
                </a:cxn>
                <a:cxn ang="0">
                  <a:pos x="230" y="264"/>
                </a:cxn>
                <a:cxn ang="0">
                  <a:pos x="278" y="216"/>
                </a:cxn>
                <a:cxn ang="0">
                  <a:pos x="270" y="0"/>
                </a:cxn>
                <a:cxn ang="0">
                  <a:pos x="234" y="10"/>
                </a:cxn>
                <a:cxn ang="0">
                  <a:pos x="186" y="30"/>
                </a:cxn>
                <a:cxn ang="0">
                  <a:pos x="152" y="50"/>
                </a:cxn>
                <a:cxn ang="0">
                  <a:pos x="114" y="80"/>
                </a:cxn>
                <a:cxn ang="0">
                  <a:pos x="84" y="108"/>
                </a:cxn>
                <a:cxn ang="0">
                  <a:pos x="58" y="144"/>
                </a:cxn>
                <a:cxn ang="0">
                  <a:pos x="36" y="182"/>
                </a:cxn>
                <a:cxn ang="0">
                  <a:pos x="20" y="220"/>
                </a:cxn>
                <a:cxn ang="0">
                  <a:pos x="6" y="266"/>
                </a:cxn>
                <a:cxn ang="0">
                  <a:pos x="2" y="306"/>
                </a:cxn>
                <a:cxn ang="0">
                  <a:pos x="0" y="332"/>
                </a:cxn>
                <a:cxn ang="0">
                  <a:pos x="150" y="358"/>
                </a:cxn>
                <a:cxn ang="0">
                  <a:pos x="12" y="420"/>
                </a:cxn>
                <a:cxn ang="0">
                  <a:pos x="154" y="410"/>
                </a:cxn>
                <a:cxn ang="0">
                  <a:pos x="46" y="500"/>
                </a:cxn>
                <a:cxn ang="0">
                  <a:pos x="172" y="462"/>
                </a:cxn>
                <a:cxn ang="0">
                  <a:pos x="98" y="572"/>
                </a:cxn>
                <a:cxn ang="0">
                  <a:pos x="204" y="510"/>
                </a:cxn>
                <a:cxn ang="0">
                  <a:pos x="170" y="626"/>
                </a:cxn>
                <a:cxn ang="0">
                  <a:pos x="252" y="550"/>
                </a:cxn>
                <a:cxn ang="0">
                  <a:pos x="252" y="660"/>
                </a:cxn>
                <a:cxn ang="0">
                  <a:pos x="310" y="572"/>
                </a:cxn>
                <a:cxn ang="0">
                  <a:pos x="340" y="672"/>
                </a:cxn>
                <a:cxn ang="0">
                  <a:pos x="374" y="580"/>
                </a:cxn>
                <a:cxn ang="0">
                  <a:pos x="402" y="666"/>
                </a:cxn>
              </a:cxnLst>
              <a:rect l="0" t="0" r="r" b="b"/>
              <a:pathLst>
                <a:path w="680" h="672">
                  <a:moveTo>
                    <a:pt x="466" y="648"/>
                  </a:moveTo>
                  <a:lnTo>
                    <a:pt x="444" y="568"/>
                  </a:lnTo>
                  <a:lnTo>
                    <a:pt x="446" y="566"/>
                  </a:lnTo>
                  <a:lnTo>
                    <a:pt x="490" y="636"/>
                  </a:lnTo>
                  <a:lnTo>
                    <a:pt x="490" y="636"/>
                  </a:lnTo>
                  <a:lnTo>
                    <a:pt x="506" y="628"/>
                  </a:lnTo>
                  <a:lnTo>
                    <a:pt x="522" y="620"/>
                  </a:lnTo>
                  <a:lnTo>
                    <a:pt x="550" y="598"/>
                  </a:lnTo>
                  <a:lnTo>
                    <a:pt x="510" y="534"/>
                  </a:lnTo>
                  <a:lnTo>
                    <a:pt x="512" y="532"/>
                  </a:lnTo>
                  <a:lnTo>
                    <a:pt x="570" y="582"/>
                  </a:lnTo>
                  <a:lnTo>
                    <a:pt x="570" y="582"/>
                  </a:lnTo>
                  <a:lnTo>
                    <a:pt x="582" y="570"/>
                  </a:lnTo>
                  <a:lnTo>
                    <a:pt x="596" y="556"/>
                  </a:lnTo>
                  <a:lnTo>
                    <a:pt x="608" y="542"/>
                  </a:lnTo>
                  <a:lnTo>
                    <a:pt x="618" y="526"/>
                  </a:lnTo>
                  <a:lnTo>
                    <a:pt x="566" y="480"/>
                  </a:lnTo>
                  <a:lnTo>
                    <a:pt x="568" y="478"/>
                  </a:lnTo>
                  <a:lnTo>
                    <a:pt x="632" y="506"/>
                  </a:lnTo>
                  <a:lnTo>
                    <a:pt x="632" y="506"/>
                  </a:lnTo>
                  <a:lnTo>
                    <a:pt x="642" y="490"/>
                  </a:lnTo>
                  <a:lnTo>
                    <a:pt x="650" y="472"/>
                  </a:lnTo>
                  <a:lnTo>
                    <a:pt x="658" y="454"/>
                  </a:lnTo>
                  <a:lnTo>
                    <a:pt x="664" y="434"/>
                  </a:lnTo>
                  <a:lnTo>
                    <a:pt x="606" y="408"/>
                  </a:lnTo>
                  <a:lnTo>
                    <a:pt x="608" y="404"/>
                  </a:lnTo>
                  <a:lnTo>
                    <a:pt x="670" y="412"/>
                  </a:lnTo>
                  <a:lnTo>
                    <a:pt x="670" y="412"/>
                  </a:lnTo>
                  <a:lnTo>
                    <a:pt x="674" y="392"/>
                  </a:lnTo>
                  <a:lnTo>
                    <a:pt x="678" y="374"/>
                  </a:lnTo>
                  <a:lnTo>
                    <a:pt x="680" y="352"/>
                  </a:lnTo>
                  <a:lnTo>
                    <a:pt x="680" y="332"/>
                  </a:lnTo>
                  <a:lnTo>
                    <a:pt x="472" y="332"/>
                  </a:lnTo>
                  <a:lnTo>
                    <a:pt x="472" y="332"/>
                  </a:lnTo>
                  <a:lnTo>
                    <a:pt x="470" y="346"/>
                  </a:lnTo>
                  <a:lnTo>
                    <a:pt x="468" y="358"/>
                  </a:lnTo>
                  <a:lnTo>
                    <a:pt x="466" y="370"/>
                  </a:lnTo>
                  <a:lnTo>
                    <a:pt x="462" y="382"/>
                  </a:lnTo>
                  <a:lnTo>
                    <a:pt x="456" y="394"/>
                  </a:lnTo>
                  <a:lnTo>
                    <a:pt x="450" y="404"/>
                  </a:lnTo>
                  <a:lnTo>
                    <a:pt x="434" y="424"/>
                  </a:lnTo>
                  <a:lnTo>
                    <a:pt x="414" y="440"/>
                  </a:lnTo>
                  <a:lnTo>
                    <a:pt x="404" y="446"/>
                  </a:lnTo>
                  <a:lnTo>
                    <a:pt x="392" y="452"/>
                  </a:lnTo>
                  <a:lnTo>
                    <a:pt x="380" y="456"/>
                  </a:lnTo>
                  <a:lnTo>
                    <a:pt x="368" y="460"/>
                  </a:lnTo>
                  <a:lnTo>
                    <a:pt x="354" y="462"/>
                  </a:lnTo>
                  <a:lnTo>
                    <a:pt x="340" y="462"/>
                  </a:lnTo>
                  <a:lnTo>
                    <a:pt x="340" y="462"/>
                  </a:lnTo>
                  <a:lnTo>
                    <a:pt x="328" y="462"/>
                  </a:lnTo>
                  <a:lnTo>
                    <a:pt x="314" y="460"/>
                  </a:lnTo>
                  <a:lnTo>
                    <a:pt x="302" y="456"/>
                  </a:lnTo>
                  <a:lnTo>
                    <a:pt x="290" y="452"/>
                  </a:lnTo>
                  <a:lnTo>
                    <a:pt x="278" y="446"/>
                  </a:lnTo>
                  <a:lnTo>
                    <a:pt x="268" y="440"/>
                  </a:lnTo>
                  <a:lnTo>
                    <a:pt x="258" y="432"/>
                  </a:lnTo>
                  <a:lnTo>
                    <a:pt x="248" y="424"/>
                  </a:lnTo>
                  <a:lnTo>
                    <a:pt x="240" y="414"/>
                  </a:lnTo>
                  <a:lnTo>
                    <a:pt x="232" y="404"/>
                  </a:lnTo>
                  <a:lnTo>
                    <a:pt x="226" y="394"/>
                  </a:lnTo>
                  <a:lnTo>
                    <a:pt x="220" y="382"/>
                  </a:lnTo>
                  <a:lnTo>
                    <a:pt x="216" y="370"/>
                  </a:lnTo>
                  <a:lnTo>
                    <a:pt x="212" y="358"/>
                  </a:lnTo>
                  <a:lnTo>
                    <a:pt x="210" y="344"/>
                  </a:lnTo>
                  <a:lnTo>
                    <a:pt x="210" y="332"/>
                  </a:lnTo>
                  <a:lnTo>
                    <a:pt x="210" y="332"/>
                  </a:lnTo>
                  <a:lnTo>
                    <a:pt x="212" y="308"/>
                  </a:lnTo>
                  <a:lnTo>
                    <a:pt x="218" y="284"/>
                  </a:lnTo>
                  <a:lnTo>
                    <a:pt x="230" y="264"/>
                  </a:lnTo>
                  <a:lnTo>
                    <a:pt x="242" y="246"/>
                  </a:lnTo>
                  <a:lnTo>
                    <a:pt x="260" y="230"/>
                  </a:lnTo>
                  <a:lnTo>
                    <a:pt x="278" y="216"/>
                  </a:lnTo>
                  <a:lnTo>
                    <a:pt x="300" y="208"/>
                  </a:lnTo>
                  <a:lnTo>
                    <a:pt x="322" y="202"/>
                  </a:lnTo>
                  <a:lnTo>
                    <a:pt x="270" y="0"/>
                  </a:lnTo>
                  <a:lnTo>
                    <a:pt x="270" y="0"/>
                  </a:lnTo>
                  <a:lnTo>
                    <a:pt x="252" y="4"/>
                  </a:lnTo>
                  <a:lnTo>
                    <a:pt x="234" y="10"/>
                  </a:lnTo>
                  <a:lnTo>
                    <a:pt x="286" y="198"/>
                  </a:lnTo>
                  <a:lnTo>
                    <a:pt x="284" y="200"/>
                  </a:lnTo>
                  <a:lnTo>
                    <a:pt x="186" y="30"/>
                  </a:lnTo>
                  <a:lnTo>
                    <a:pt x="186" y="30"/>
                  </a:lnTo>
                  <a:lnTo>
                    <a:pt x="168" y="38"/>
                  </a:lnTo>
                  <a:lnTo>
                    <a:pt x="152" y="50"/>
                  </a:lnTo>
                  <a:lnTo>
                    <a:pt x="248" y="208"/>
                  </a:lnTo>
                  <a:lnTo>
                    <a:pt x="246" y="210"/>
                  </a:lnTo>
                  <a:lnTo>
                    <a:pt x="114" y="80"/>
                  </a:lnTo>
                  <a:lnTo>
                    <a:pt x="114" y="80"/>
                  </a:lnTo>
                  <a:lnTo>
                    <a:pt x="98" y="92"/>
                  </a:lnTo>
                  <a:lnTo>
                    <a:pt x="84" y="108"/>
                  </a:lnTo>
                  <a:lnTo>
                    <a:pt x="212" y="230"/>
                  </a:lnTo>
                  <a:lnTo>
                    <a:pt x="210" y="232"/>
                  </a:lnTo>
                  <a:lnTo>
                    <a:pt x="58" y="144"/>
                  </a:lnTo>
                  <a:lnTo>
                    <a:pt x="58" y="144"/>
                  </a:lnTo>
                  <a:lnTo>
                    <a:pt x="46" y="162"/>
                  </a:lnTo>
                  <a:lnTo>
                    <a:pt x="36" y="182"/>
                  </a:lnTo>
                  <a:lnTo>
                    <a:pt x="182" y="262"/>
                  </a:lnTo>
                  <a:lnTo>
                    <a:pt x="180" y="266"/>
                  </a:lnTo>
                  <a:lnTo>
                    <a:pt x="20" y="220"/>
                  </a:lnTo>
                  <a:lnTo>
                    <a:pt x="20" y="220"/>
                  </a:lnTo>
                  <a:lnTo>
                    <a:pt x="12" y="244"/>
                  </a:lnTo>
                  <a:lnTo>
                    <a:pt x="6" y="266"/>
                  </a:lnTo>
                  <a:lnTo>
                    <a:pt x="160" y="304"/>
                  </a:lnTo>
                  <a:lnTo>
                    <a:pt x="160" y="306"/>
                  </a:lnTo>
                  <a:lnTo>
                    <a:pt x="2" y="306"/>
                  </a:lnTo>
                  <a:lnTo>
                    <a:pt x="2" y="306"/>
                  </a:lnTo>
                  <a:lnTo>
                    <a:pt x="0" y="332"/>
                  </a:lnTo>
                  <a:lnTo>
                    <a:pt x="0" y="332"/>
                  </a:lnTo>
                  <a:lnTo>
                    <a:pt x="2" y="356"/>
                  </a:lnTo>
                  <a:lnTo>
                    <a:pt x="150" y="354"/>
                  </a:lnTo>
                  <a:lnTo>
                    <a:pt x="150" y="358"/>
                  </a:lnTo>
                  <a:lnTo>
                    <a:pt x="6" y="394"/>
                  </a:lnTo>
                  <a:lnTo>
                    <a:pt x="6" y="394"/>
                  </a:lnTo>
                  <a:lnTo>
                    <a:pt x="12" y="420"/>
                  </a:lnTo>
                  <a:lnTo>
                    <a:pt x="20" y="444"/>
                  </a:lnTo>
                  <a:lnTo>
                    <a:pt x="154" y="406"/>
                  </a:lnTo>
                  <a:lnTo>
                    <a:pt x="154" y="410"/>
                  </a:lnTo>
                  <a:lnTo>
                    <a:pt x="32" y="476"/>
                  </a:lnTo>
                  <a:lnTo>
                    <a:pt x="32" y="476"/>
                  </a:lnTo>
                  <a:lnTo>
                    <a:pt x="46" y="500"/>
                  </a:lnTo>
                  <a:lnTo>
                    <a:pt x="60" y="524"/>
                  </a:lnTo>
                  <a:lnTo>
                    <a:pt x="170" y="460"/>
                  </a:lnTo>
                  <a:lnTo>
                    <a:pt x="172" y="462"/>
                  </a:lnTo>
                  <a:lnTo>
                    <a:pt x="80" y="550"/>
                  </a:lnTo>
                  <a:lnTo>
                    <a:pt x="80" y="550"/>
                  </a:lnTo>
                  <a:lnTo>
                    <a:pt x="98" y="572"/>
                  </a:lnTo>
                  <a:lnTo>
                    <a:pt x="120" y="590"/>
                  </a:lnTo>
                  <a:lnTo>
                    <a:pt x="202" y="508"/>
                  </a:lnTo>
                  <a:lnTo>
                    <a:pt x="204" y="510"/>
                  </a:lnTo>
                  <a:lnTo>
                    <a:pt x="146" y="610"/>
                  </a:lnTo>
                  <a:lnTo>
                    <a:pt x="146" y="610"/>
                  </a:lnTo>
                  <a:lnTo>
                    <a:pt x="170" y="626"/>
                  </a:lnTo>
                  <a:lnTo>
                    <a:pt x="196" y="640"/>
                  </a:lnTo>
                  <a:lnTo>
                    <a:pt x="248" y="548"/>
                  </a:lnTo>
                  <a:lnTo>
                    <a:pt x="252" y="550"/>
                  </a:lnTo>
                  <a:lnTo>
                    <a:pt x="224" y="652"/>
                  </a:lnTo>
                  <a:lnTo>
                    <a:pt x="224" y="652"/>
                  </a:lnTo>
                  <a:lnTo>
                    <a:pt x="252" y="660"/>
                  </a:lnTo>
                  <a:lnTo>
                    <a:pt x="282" y="666"/>
                  </a:lnTo>
                  <a:lnTo>
                    <a:pt x="308" y="572"/>
                  </a:lnTo>
                  <a:lnTo>
                    <a:pt x="310" y="572"/>
                  </a:lnTo>
                  <a:lnTo>
                    <a:pt x="312" y="670"/>
                  </a:lnTo>
                  <a:lnTo>
                    <a:pt x="312" y="670"/>
                  </a:lnTo>
                  <a:lnTo>
                    <a:pt x="340" y="672"/>
                  </a:lnTo>
                  <a:lnTo>
                    <a:pt x="340" y="672"/>
                  </a:lnTo>
                  <a:lnTo>
                    <a:pt x="374" y="670"/>
                  </a:lnTo>
                  <a:lnTo>
                    <a:pt x="374" y="580"/>
                  </a:lnTo>
                  <a:lnTo>
                    <a:pt x="378" y="580"/>
                  </a:lnTo>
                  <a:lnTo>
                    <a:pt x="402" y="666"/>
                  </a:lnTo>
                  <a:lnTo>
                    <a:pt x="402" y="666"/>
                  </a:lnTo>
                  <a:lnTo>
                    <a:pt x="436" y="658"/>
                  </a:lnTo>
                  <a:lnTo>
                    <a:pt x="466" y="648"/>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4" name="TextBox 73"/>
          <p:cNvSpPr txBox="1"/>
          <p:nvPr/>
        </p:nvSpPr>
        <p:spPr>
          <a:xfrm>
            <a:off x="3938129" y="4106227"/>
            <a:ext cx="3296095" cy="1323439"/>
          </a:xfrm>
          <a:prstGeom prst="rect">
            <a:avLst/>
          </a:prstGeom>
          <a:noFill/>
        </p:spPr>
        <p:txBody>
          <a:bodyPr wrap="none" rtlCol="0">
            <a:spAutoFit/>
          </a:bodyPr>
          <a:lstStyle/>
          <a:p>
            <a:r>
              <a:rPr lang="en-US" sz="1600" b="1" u="sng" dirty="0" smtClean="0"/>
              <a:t>Benefits</a:t>
            </a:r>
            <a:r>
              <a:rPr lang="en-US" sz="1600" b="1" dirty="0" smtClean="0"/>
              <a:t>:</a:t>
            </a:r>
          </a:p>
          <a:p>
            <a:r>
              <a:rPr lang="en-US" sz="1600" dirty="0" smtClean="0"/>
              <a:t>Virtual tests</a:t>
            </a:r>
          </a:p>
          <a:p>
            <a:r>
              <a:rPr lang="en-US" sz="1600" dirty="0" smtClean="0"/>
              <a:t>Parametric variations</a:t>
            </a:r>
          </a:p>
          <a:p>
            <a:r>
              <a:rPr lang="en-US" sz="1600" dirty="0" smtClean="0"/>
              <a:t>Physical insight</a:t>
            </a:r>
          </a:p>
          <a:p>
            <a:r>
              <a:rPr lang="en-US" sz="1600" dirty="0"/>
              <a:t>Accelerate </a:t>
            </a:r>
            <a:r>
              <a:rPr lang="en-US" sz="1600" dirty="0" smtClean="0"/>
              <a:t>design &amp; development </a:t>
            </a:r>
            <a:endParaRPr lang="en-US" sz="1600" dirty="0"/>
          </a:p>
        </p:txBody>
      </p:sp>
      <p:grpSp>
        <p:nvGrpSpPr>
          <p:cNvPr id="61" name="Group 60"/>
          <p:cNvGrpSpPr/>
          <p:nvPr/>
        </p:nvGrpSpPr>
        <p:grpSpPr>
          <a:xfrm>
            <a:off x="650162" y="3725054"/>
            <a:ext cx="3520457" cy="2366741"/>
            <a:chOff x="9641650" y="2756694"/>
            <a:chExt cx="3882604" cy="2610205"/>
          </a:xfrm>
        </p:grpSpPr>
        <p:pic>
          <p:nvPicPr>
            <p:cNvPr id="66" name="Picture 65"/>
            <p:cNvPicPr>
              <a:picLocks noChangeAspect="1"/>
            </p:cNvPicPr>
            <p:nvPr/>
          </p:nvPicPr>
          <p:blipFill>
            <a:blip r:embed="rId4">
              <a:clrChange>
                <a:clrFrom>
                  <a:srgbClr val="FFFFFF"/>
                </a:clrFrom>
                <a:clrTo>
                  <a:srgbClr val="FFFFFF">
                    <a:alpha val="0"/>
                  </a:srgbClr>
                </a:clrTo>
              </a:clrChange>
            </a:blip>
            <a:stretch>
              <a:fillRect/>
            </a:stretch>
          </p:blipFill>
          <p:spPr>
            <a:xfrm>
              <a:off x="9641650" y="2756694"/>
              <a:ext cx="3882604" cy="2610205"/>
            </a:xfrm>
            <a:prstGeom prst="rect">
              <a:avLst/>
            </a:prstGeom>
          </p:spPr>
        </p:pic>
        <p:sp>
          <p:nvSpPr>
            <p:cNvPr id="70" name="Can 69"/>
            <p:cNvSpPr/>
            <p:nvPr/>
          </p:nvSpPr>
          <p:spPr>
            <a:xfrm>
              <a:off x="11384987" y="3762369"/>
              <a:ext cx="120561" cy="44292"/>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71" name="Can 70"/>
            <p:cNvSpPr/>
            <p:nvPr/>
          </p:nvSpPr>
          <p:spPr>
            <a:xfrm>
              <a:off x="12023486" y="3319771"/>
              <a:ext cx="120561" cy="44292"/>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72" name="Can 71"/>
            <p:cNvSpPr/>
            <p:nvPr/>
          </p:nvSpPr>
          <p:spPr>
            <a:xfrm>
              <a:off x="11626925" y="3601543"/>
              <a:ext cx="120561" cy="44292"/>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11" name="Can 110"/>
            <p:cNvSpPr/>
            <p:nvPr/>
          </p:nvSpPr>
          <p:spPr>
            <a:xfrm>
              <a:off x="12201488" y="3215577"/>
              <a:ext cx="120561" cy="44292"/>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sp>
        <p:nvSpPr>
          <p:cNvPr id="121" name="TextBox 120"/>
          <p:cNvSpPr txBox="1"/>
          <p:nvPr/>
        </p:nvSpPr>
        <p:spPr>
          <a:xfrm>
            <a:off x="1226572" y="3502948"/>
            <a:ext cx="6402725" cy="523220"/>
          </a:xfrm>
          <a:prstGeom prst="rect">
            <a:avLst/>
          </a:prstGeom>
          <a:noFill/>
        </p:spPr>
        <p:txBody>
          <a:bodyPr wrap="square" rtlCol="0">
            <a:spAutoFit/>
          </a:bodyPr>
          <a:lstStyle/>
          <a:p>
            <a:pPr algn="ctr"/>
            <a:r>
              <a:rPr lang="en-US" sz="2800" b="1" dirty="0" smtClean="0">
                <a:solidFill>
                  <a:srgbClr val="0D0DFF"/>
                </a:solidFill>
                <a:latin typeface="Arial Narrow" panose="020B0606020202030204" pitchFamily="34" charset="0"/>
              </a:rPr>
              <a:t>Cargo Bay Detection System Design Tool</a:t>
            </a:r>
          </a:p>
        </p:txBody>
      </p:sp>
      <p:sp>
        <p:nvSpPr>
          <p:cNvPr id="3" name="TextBox 2"/>
          <p:cNvSpPr txBox="1"/>
          <p:nvPr/>
        </p:nvSpPr>
        <p:spPr>
          <a:xfrm>
            <a:off x="3938129" y="5526564"/>
            <a:ext cx="3950120" cy="584775"/>
          </a:xfrm>
          <a:prstGeom prst="rect">
            <a:avLst/>
          </a:prstGeom>
          <a:noFill/>
        </p:spPr>
        <p:txBody>
          <a:bodyPr wrap="none" rtlCol="0">
            <a:spAutoFit/>
          </a:bodyPr>
          <a:lstStyle/>
          <a:p>
            <a:r>
              <a:rPr lang="en-US" sz="1600" dirty="0" smtClean="0">
                <a:solidFill>
                  <a:schemeClr val="accent2"/>
                </a:solidFill>
              </a:rPr>
              <a:t>Reduce number of flight certification tests</a:t>
            </a:r>
          </a:p>
          <a:p>
            <a:r>
              <a:rPr lang="en-US" sz="1600" dirty="0" smtClean="0">
                <a:solidFill>
                  <a:schemeClr val="accent2"/>
                </a:solidFill>
              </a:rPr>
              <a:t>Reduce cost of certification</a:t>
            </a:r>
            <a:endParaRPr lang="en-US" sz="1600" dirty="0">
              <a:solidFill>
                <a:schemeClr val="accent2"/>
              </a:solidFill>
            </a:endParaRPr>
          </a:p>
        </p:txBody>
      </p:sp>
      <p:sp>
        <p:nvSpPr>
          <p:cNvPr id="4" name="Right Arrow 3"/>
          <p:cNvSpPr/>
          <p:nvPr/>
        </p:nvSpPr>
        <p:spPr>
          <a:xfrm rot="16200000">
            <a:off x="3055691" y="2998332"/>
            <a:ext cx="473163" cy="39665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Arrow 64"/>
          <p:cNvSpPr/>
          <p:nvPr/>
        </p:nvSpPr>
        <p:spPr>
          <a:xfrm rot="16200000">
            <a:off x="5658930" y="2998332"/>
            <a:ext cx="473163" cy="39665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itle 1"/>
          <p:cNvSpPr>
            <a:spLocks noGrp="1"/>
          </p:cNvSpPr>
          <p:nvPr>
            <p:ph type="title"/>
          </p:nvPr>
        </p:nvSpPr>
        <p:spPr>
          <a:xfrm>
            <a:off x="209477" y="334212"/>
            <a:ext cx="8747698" cy="563562"/>
          </a:xfrm>
        </p:spPr>
        <p:txBody>
          <a:bodyPr>
            <a:noAutofit/>
          </a:bodyPr>
          <a:lstStyle/>
          <a:p>
            <a:r>
              <a:rPr lang="en-US" dirty="0" smtClean="0"/>
              <a:t>Detection system design</a:t>
            </a:r>
            <a:endParaRPr lang="en-US" dirty="0"/>
          </a:p>
        </p:txBody>
      </p:sp>
      <p:sp>
        <p:nvSpPr>
          <p:cNvPr id="73" name="Rectangle 72"/>
          <p:cNvSpPr>
            <a:spLocks noChangeArrowheads="1"/>
          </p:cNvSpPr>
          <p:nvPr/>
        </p:nvSpPr>
        <p:spPr bwMode="auto">
          <a:xfrm>
            <a:off x="2371725" y="6624575"/>
            <a:ext cx="4410075" cy="233425"/>
          </a:xfrm>
          <a:prstGeom prst="rect">
            <a:avLst/>
          </a:prstGeom>
          <a:noFill/>
          <a:ln w="9525">
            <a:noFill/>
            <a:miter lim="800000"/>
            <a:headEnd/>
            <a:tailEnd/>
          </a:ln>
        </p:spPr>
        <p:txBody>
          <a:bodyPr lIns="92075" tIns="46038" rIns="92075" bIns="46038"/>
          <a:lstStyle/>
          <a:p>
            <a:pPr algn="ctr" eaLnBrk="0" fontAlgn="auto" hangingPunct="0">
              <a:spcBef>
                <a:spcPts val="0"/>
              </a:spcBef>
              <a:spcAft>
                <a:spcPts val="0"/>
              </a:spcAft>
            </a:pPr>
            <a:r>
              <a:rPr lang="en-US" sz="1000" dirty="0">
                <a:solidFill>
                  <a:srgbClr val="000000"/>
                </a:solidFill>
                <a:cs typeface="Times New Roman" pitchFamily="18" charset="0"/>
              </a:rPr>
              <a:t>This page </a:t>
            </a:r>
            <a:r>
              <a:rPr lang="en-US" sz="1000" dirty="0"/>
              <a:t>does not contain any export controlled technical data.</a:t>
            </a:r>
            <a:endParaRPr lang="en-US" sz="1000" dirty="0">
              <a:latin typeface="+mn-lt"/>
              <a:cs typeface="Times New Roman" pitchFamily="18" charset="0"/>
            </a:endParaRPr>
          </a:p>
        </p:txBody>
      </p:sp>
    </p:spTree>
    <p:extLst>
      <p:ext uri="{BB962C8B-B14F-4D97-AF65-F5344CB8AC3E}">
        <p14:creationId xmlns:p14="http://schemas.microsoft.com/office/powerpoint/2010/main" val="604842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338328"/>
            <a:ext cx="8747698" cy="563562"/>
          </a:xfrm>
        </p:spPr>
        <p:txBody>
          <a:bodyPr/>
          <a:lstStyle/>
          <a:p>
            <a:r>
              <a:rPr lang="en-US" dirty="0" smtClean="0"/>
              <a:t>Model components</a:t>
            </a:r>
            <a:endParaRPr lang="en-US" dirty="0"/>
          </a:p>
        </p:txBody>
      </p:sp>
      <p:sp>
        <p:nvSpPr>
          <p:cNvPr id="11" name="Slide Number Placeholder 10"/>
          <p:cNvSpPr>
            <a:spLocks noGrp="1"/>
          </p:cNvSpPr>
          <p:nvPr>
            <p:ph type="sldNum" sz="quarter" idx="12"/>
          </p:nvPr>
        </p:nvSpPr>
        <p:spPr>
          <a:xfrm>
            <a:off x="8369809" y="0"/>
            <a:ext cx="774191" cy="193395"/>
          </a:xfrm>
        </p:spPr>
        <p:txBody>
          <a:bodyPr/>
          <a:lstStyle/>
          <a:p>
            <a:fld id="{789DF654-7552-4B9D-9287-15EA6E658DE7}" type="slidenum">
              <a:rPr lang="en-US" smtClean="0"/>
              <a:pPr/>
              <a:t>3</a:t>
            </a:fld>
            <a:endParaRPr lang="en-US" dirty="0"/>
          </a:p>
        </p:txBody>
      </p:sp>
      <p:pic>
        <p:nvPicPr>
          <p:cNvPr id="66" name="Picture 65"/>
          <p:cNvPicPr>
            <a:picLocks noChangeAspect="1"/>
          </p:cNvPicPr>
          <p:nvPr/>
        </p:nvPicPr>
        <p:blipFill rotWithShape="1">
          <a:blip r:embed="rId3">
            <a:extLst>
              <a:ext uri="{28A0092B-C50C-407E-A947-70E740481C1C}">
                <a14:useLocalDpi xmlns:a14="http://schemas.microsoft.com/office/drawing/2010/main" val="0"/>
              </a:ext>
            </a:extLst>
          </a:blip>
          <a:srcRect l="629" t="27778" r="629" b="28889"/>
          <a:stretch/>
        </p:blipFill>
        <p:spPr>
          <a:xfrm>
            <a:off x="144657" y="2056490"/>
            <a:ext cx="7683137" cy="2996424"/>
          </a:xfrm>
          <a:prstGeom prst="rect">
            <a:avLst/>
          </a:prstGeom>
        </p:spPr>
      </p:pic>
      <p:sp>
        <p:nvSpPr>
          <p:cNvPr id="7" name="TextBox 6"/>
          <p:cNvSpPr txBox="1"/>
          <p:nvPr/>
        </p:nvSpPr>
        <p:spPr>
          <a:xfrm>
            <a:off x="1157856" y="4106748"/>
            <a:ext cx="2262158" cy="1015663"/>
          </a:xfrm>
          <a:prstGeom prst="rect">
            <a:avLst/>
          </a:prstGeom>
          <a:solidFill>
            <a:schemeClr val="tx1"/>
          </a:solidFill>
        </p:spPr>
        <p:txBody>
          <a:bodyPr wrap="none" rtlCol="0">
            <a:spAutoFit/>
          </a:bodyPr>
          <a:lstStyle/>
          <a:p>
            <a:r>
              <a:rPr lang="en-US" dirty="0" smtClean="0">
                <a:solidFill>
                  <a:schemeClr val="bg1"/>
                </a:solidFill>
              </a:rPr>
              <a:t>1. Smoke Generator</a:t>
            </a:r>
          </a:p>
          <a:p>
            <a:r>
              <a:rPr lang="en-US" sz="1400" dirty="0" smtClean="0">
                <a:solidFill>
                  <a:schemeClr val="bg1"/>
                </a:solidFill>
                <a:latin typeface="Arial Narrow" panose="020B0606020202030204" pitchFamily="34" charset="0"/>
              </a:rPr>
              <a:t>Size distribution</a:t>
            </a:r>
          </a:p>
          <a:p>
            <a:r>
              <a:rPr lang="en-US" sz="1400" dirty="0" smtClean="0">
                <a:solidFill>
                  <a:schemeClr val="accent3">
                    <a:lumMod val="60000"/>
                    <a:lumOff val="40000"/>
                  </a:schemeClr>
                </a:solidFill>
                <a:latin typeface="Arial Narrow" panose="020B0606020202030204" pitchFamily="34" charset="0"/>
              </a:rPr>
              <a:t>Temperature, </a:t>
            </a:r>
            <a:r>
              <a:rPr lang="en-US" sz="1400" dirty="0">
                <a:solidFill>
                  <a:schemeClr val="accent3">
                    <a:lumMod val="60000"/>
                    <a:lumOff val="40000"/>
                  </a:schemeClr>
                </a:solidFill>
                <a:latin typeface="Arial Narrow" panose="020B0606020202030204" pitchFamily="34" charset="0"/>
              </a:rPr>
              <a:t> </a:t>
            </a:r>
            <a:r>
              <a:rPr lang="en-US" sz="1400" dirty="0" smtClean="0">
                <a:solidFill>
                  <a:schemeClr val="accent3">
                    <a:lumMod val="60000"/>
                    <a:lumOff val="40000"/>
                  </a:schemeClr>
                </a:solidFill>
                <a:latin typeface="Arial Narrow" panose="020B0606020202030204" pitchFamily="34" charset="0"/>
              </a:rPr>
              <a:t>Velocity</a:t>
            </a:r>
          </a:p>
          <a:p>
            <a:r>
              <a:rPr lang="en-US" sz="1400" dirty="0" smtClean="0">
                <a:solidFill>
                  <a:schemeClr val="bg1"/>
                </a:solidFill>
                <a:latin typeface="Arial Narrow" panose="020B0606020202030204" pitchFamily="34" charset="0"/>
              </a:rPr>
              <a:t>Turbulence </a:t>
            </a:r>
            <a:endParaRPr lang="en-US" sz="1400" dirty="0">
              <a:solidFill>
                <a:schemeClr val="bg1"/>
              </a:solidFill>
              <a:latin typeface="Arial Narrow" panose="020B0606020202030204" pitchFamily="34" charset="0"/>
            </a:endParaRPr>
          </a:p>
        </p:txBody>
      </p:sp>
      <p:sp>
        <p:nvSpPr>
          <p:cNvPr id="20" name="TextBox 19"/>
          <p:cNvSpPr txBox="1"/>
          <p:nvPr/>
        </p:nvSpPr>
        <p:spPr>
          <a:xfrm>
            <a:off x="5471880" y="1517775"/>
            <a:ext cx="2605320" cy="1231106"/>
          </a:xfrm>
          <a:prstGeom prst="rect">
            <a:avLst/>
          </a:prstGeom>
          <a:solidFill>
            <a:schemeClr val="tx1"/>
          </a:solidFill>
        </p:spPr>
        <p:txBody>
          <a:bodyPr wrap="square" rtlCol="0">
            <a:spAutoFit/>
          </a:bodyPr>
          <a:lstStyle/>
          <a:p>
            <a:r>
              <a:rPr lang="en-US" dirty="0" smtClean="0">
                <a:solidFill>
                  <a:schemeClr val="bg1"/>
                </a:solidFill>
              </a:rPr>
              <a:t>2. Smoke Transport</a:t>
            </a:r>
            <a:endParaRPr lang="en-US" dirty="0">
              <a:solidFill>
                <a:schemeClr val="bg1"/>
              </a:solidFill>
            </a:endParaRPr>
          </a:p>
          <a:p>
            <a:r>
              <a:rPr lang="en-US" sz="1400" dirty="0" smtClean="0">
                <a:solidFill>
                  <a:schemeClr val="bg1"/>
                </a:solidFill>
                <a:latin typeface="Arial Narrow" panose="020B0606020202030204" pitchFamily="34" charset="0"/>
              </a:rPr>
              <a:t>Large room features / obstructions</a:t>
            </a:r>
          </a:p>
          <a:p>
            <a:r>
              <a:rPr lang="en-US" sz="1400" dirty="0" smtClean="0">
                <a:solidFill>
                  <a:schemeClr val="bg1"/>
                </a:solidFill>
                <a:latin typeface="Arial Narrow" panose="020B0606020202030204" pitchFamily="34" charset="0"/>
              </a:rPr>
              <a:t>Small scale features – detector tray</a:t>
            </a:r>
            <a:endParaRPr lang="en-US" sz="1400" dirty="0">
              <a:solidFill>
                <a:schemeClr val="bg1"/>
              </a:solidFill>
              <a:latin typeface="Arial Narrow" panose="020B0606020202030204" pitchFamily="34" charset="0"/>
            </a:endParaRPr>
          </a:p>
          <a:p>
            <a:r>
              <a:rPr lang="en-US" sz="1400" dirty="0" smtClean="0">
                <a:solidFill>
                  <a:schemeClr val="bg1"/>
                </a:solidFill>
                <a:latin typeface="Arial Narrow" panose="020B0606020202030204" pitchFamily="34" charset="0"/>
              </a:rPr>
              <a:t>Buoyancy, </a:t>
            </a:r>
            <a:r>
              <a:rPr lang="en-US" sz="1400" dirty="0" smtClean="0">
                <a:solidFill>
                  <a:schemeClr val="accent3">
                    <a:lumMod val="60000"/>
                    <a:lumOff val="40000"/>
                  </a:schemeClr>
                </a:solidFill>
                <a:latin typeface="Arial Narrow" panose="020B0606020202030204" pitchFamily="34" charset="0"/>
              </a:rPr>
              <a:t>Ventilation</a:t>
            </a:r>
          </a:p>
          <a:p>
            <a:r>
              <a:rPr lang="en-US" sz="1400" dirty="0" smtClean="0">
                <a:solidFill>
                  <a:schemeClr val="accent3">
                    <a:lumMod val="60000"/>
                    <a:lumOff val="40000"/>
                  </a:schemeClr>
                </a:solidFill>
                <a:latin typeface="Arial Narrow" panose="020B0606020202030204" pitchFamily="34" charset="0"/>
              </a:rPr>
              <a:t>Environmental</a:t>
            </a:r>
            <a:r>
              <a:rPr lang="en-US" sz="1400" dirty="0">
                <a:solidFill>
                  <a:schemeClr val="accent3">
                    <a:lumMod val="60000"/>
                    <a:lumOff val="40000"/>
                  </a:schemeClr>
                </a:solidFill>
                <a:latin typeface="Arial Narrow" panose="020B0606020202030204" pitchFamily="34" charset="0"/>
              </a:rPr>
              <a:t> </a:t>
            </a:r>
            <a:r>
              <a:rPr lang="en-US" sz="1400" dirty="0" smtClean="0">
                <a:solidFill>
                  <a:schemeClr val="accent3">
                    <a:lumMod val="60000"/>
                    <a:lumOff val="40000"/>
                  </a:schemeClr>
                </a:solidFill>
                <a:latin typeface="Arial Narrow" panose="020B0606020202030204" pitchFamily="34" charset="0"/>
              </a:rPr>
              <a:t>conditions</a:t>
            </a:r>
            <a:endParaRPr lang="en-US" sz="1400" dirty="0">
              <a:solidFill>
                <a:schemeClr val="accent3">
                  <a:lumMod val="60000"/>
                  <a:lumOff val="40000"/>
                </a:schemeClr>
              </a:solidFill>
              <a:latin typeface="Arial Narrow" panose="020B0606020202030204" pitchFamily="34" charset="0"/>
            </a:endParaRPr>
          </a:p>
        </p:txBody>
      </p:sp>
      <p:sp>
        <p:nvSpPr>
          <p:cNvPr id="23" name="TextBox 22"/>
          <p:cNvSpPr txBox="1"/>
          <p:nvPr/>
        </p:nvSpPr>
        <p:spPr>
          <a:xfrm>
            <a:off x="591204" y="1378196"/>
            <a:ext cx="3310522" cy="584775"/>
          </a:xfrm>
          <a:prstGeom prst="rect">
            <a:avLst/>
          </a:prstGeom>
          <a:solidFill>
            <a:schemeClr val="tx1"/>
          </a:solidFill>
        </p:spPr>
        <p:txBody>
          <a:bodyPr wrap="none" rtlCol="0">
            <a:spAutoFit/>
          </a:bodyPr>
          <a:lstStyle/>
          <a:p>
            <a:r>
              <a:rPr lang="en-US" dirty="0" smtClean="0">
                <a:solidFill>
                  <a:schemeClr val="bg1"/>
                </a:solidFill>
              </a:rPr>
              <a:t>3. System Response Time</a:t>
            </a:r>
          </a:p>
          <a:p>
            <a:r>
              <a:rPr lang="en-US" sz="1400" dirty="0" smtClean="0">
                <a:solidFill>
                  <a:schemeClr val="bg1"/>
                </a:solidFill>
                <a:latin typeface="Arial Narrow" panose="020B0606020202030204" pitchFamily="34" charset="0"/>
              </a:rPr>
              <a:t>Obscuration (smoke concentration) &amp; entry time</a:t>
            </a:r>
          </a:p>
        </p:txBody>
      </p:sp>
      <p:cxnSp>
        <p:nvCxnSpPr>
          <p:cNvPr id="18" name="Straight Arrow Connector 17"/>
          <p:cNvCxnSpPr/>
          <p:nvPr/>
        </p:nvCxnSpPr>
        <p:spPr>
          <a:xfrm flipV="1">
            <a:off x="3420014" y="3747317"/>
            <a:ext cx="852814" cy="468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711042" y="2970187"/>
            <a:ext cx="760837" cy="514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901166" y="1918256"/>
            <a:ext cx="0" cy="752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 Placeholder 77"/>
          <p:cNvSpPr txBox="1">
            <a:spLocks/>
          </p:cNvSpPr>
          <p:nvPr/>
        </p:nvSpPr>
        <p:spPr>
          <a:xfrm>
            <a:off x="152400" y="916958"/>
            <a:ext cx="8991600" cy="407017"/>
          </a:xfrm>
          <a:prstGeom prst="rect">
            <a:avLst/>
          </a:prstGeom>
        </p:spPr>
        <p:txBody>
          <a:bodyPr/>
          <a:lstStyle>
            <a:lvl1pPr marL="0" indent="0" algn="l" defTabSz="914400" rtl="0" eaLnBrk="1" latinLnBrk="0" hangingPunct="1">
              <a:spcBef>
                <a:spcPts val="1200"/>
              </a:spcBef>
              <a:buFont typeface="Arial" pitchFamily="34" charset="0"/>
              <a:buNone/>
              <a:defRPr sz="2400" kern="1200">
                <a:solidFill>
                  <a:schemeClr val="tx1"/>
                </a:solidFill>
                <a:latin typeface="+mj-lt"/>
                <a:ea typeface="+mn-ea"/>
                <a:cs typeface="+mn-cs"/>
              </a:defRPr>
            </a:lvl1pPr>
            <a:lvl2pPr marL="0" indent="0" algn="l" defTabSz="914400" rtl="0" eaLnBrk="1" latinLnBrk="0" hangingPunct="1">
              <a:spcBef>
                <a:spcPts val="1200"/>
              </a:spcBef>
              <a:buFont typeface="Arial" pitchFamily="34" charset="0"/>
              <a:buNone/>
              <a:defRPr sz="2200" kern="1200">
                <a:solidFill>
                  <a:schemeClr val="tx1"/>
                </a:solidFill>
                <a:latin typeface="+mn-lt"/>
                <a:ea typeface="+mn-ea"/>
                <a:cs typeface="+mn-cs"/>
              </a:defRPr>
            </a:lvl2pPr>
            <a:lvl3pPr marL="0" indent="0" algn="l" defTabSz="914400" rtl="0" eaLnBrk="1" latinLnBrk="0" hangingPunct="1">
              <a:spcBef>
                <a:spcPts val="1200"/>
              </a:spcBef>
              <a:buFont typeface="Arial" pitchFamily="34" charset="0"/>
              <a:buNone/>
              <a:defRPr sz="2000" kern="1200">
                <a:solidFill>
                  <a:schemeClr val="tx1"/>
                </a:solidFill>
                <a:latin typeface="+mn-lt"/>
                <a:ea typeface="+mn-ea"/>
                <a:cs typeface="+mn-cs"/>
              </a:defRPr>
            </a:lvl3pPr>
            <a:lvl4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4pPr>
            <a:lvl5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5pPr>
            <a:lvl6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6pPr>
            <a:lvl7pPr marL="0" indent="0" algn="l" defTabSz="914400" rtl="0" eaLnBrk="1" latinLnBrk="0" hangingPunct="1">
              <a:spcBef>
                <a:spcPts val="1200"/>
              </a:spcBef>
              <a:buFont typeface="Arial" pitchFamily="34" charset="0"/>
              <a:buNone/>
              <a:defRPr sz="1800" kern="1200" baseline="0">
                <a:solidFill>
                  <a:schemeClr val="tx1"/>
                </a:solidFill>
                <a:latin typeface="+mn-lt"/>
                <a:ea typeface="+mn-ea"/>
                <a:cs typeface="+mn-cs"/>
              </a:defRPr>
            </a:lvl7pPr>
            <a:lvl8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8pPr>
            <a:lvl9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9pPr>
          </a:lstStyle>
          <a:p>
            <a:pPr fontAlgn="auto">
              <a:spcBef>
                <a:spcPts val="400"/>
              </a:spcBef>
              <a:spcAft>
                <a:spcPts val="0"/>
              </a:spcAft>
            </a:pPr>
            <a:r>
              <a:rPr lang="en-US" sz="1600" i="1" dirty="0" smtClean="0">
                <a:solidFill>
                  <a:prstClr val="black"/>
                </a:solidFill>
              </a:rPr>
              <a:t>What sub-elements or components are needed for a model-based design tool ?</a:t>
            </a:r>
          </a:p>
        </p:txBody>
      </p:sp>
      <p:sp>
        <p:nvSpPr>
          <p:cNvPr id="15" name="TextBox 14"/>
          <p:cNvSpPr txBox="1"/>
          <p:nvPr/>
        </p:nvSpPr>
        <p:spPr>
          <a:xfrm>
            <a:off x="53988" y="5312915"/>
            <a:ext cx="8840632" cy="1077218"/>
          </a:xfrm>
          <a:prstGeom prst="rect">
            <a:avLst/>
          </a:prstGeom>
          <a:noFill/>
        </p:spPr>
        <p:txBody>
          <a:bodyPr wrap="square" rtlCol="0">
            <a:spAutoFit/>
          </a:bodyPr>
          <a:lstStyle/>
          <a:p>
            <a:pPr lvl="1"/>
            <a:r>
              <a:rPr lang="en-US" sz="1600" dirty="0" smtClean="0">
                <a:solidFill>
                  <a:srgbClr val="C00000"/>
                </a:solidFill>
              </a:rPr>
              <a:t>Recap from May 2018</a:t>
            </a:r>
            <a:r>
              <a:rPr lang="en-US" sz="1600" dirty="0" smtClean="0"/>
              <a:t>: </a:t>
            </a:r>
            <a:r>
              <a:rPr lang="en-US" sz="1600" b="1" i="1" dirty="0" smtClean="0">
                <a:solidFill>
                  <a:srgbClr val="0070C0"/>
                </a:solidFill>
              </a:rPr>
              <a:t> </a:t>
            </a:r>
            <a:endParaRPr lang="en-US" sz="1600" b="1" i="1" dirty="0">
              <a:solidFill>
                <a:srgbClr val="0070C0"/>
              </a:solidFill>
            </a:endParaRPr>
          </a:p>
          <a:p>
            <a:pPr marL="800100" lvl="1" indent="-342900">
              <a:buAutoNum type="arabicParenR"/>
            </a:pPr>
            <a:r>
              <a:rPr lang="en-US" sz="1600" dirty="0" smtClean="0"/>
              <a:t>Method for </a:t>
            </a:r>
            <a:r>
              <a:rPr lang="en-US" sz="1600" dirty="0"/>
              <a:t>simulating </a:t>
            </a:r>
            <a:r>
              <a:rPr lang="en-US" sz="1600" i="1" u="sng" dirty="0" smtClean="0"/>
              <a:t>a </a:t>
            </a:r>
            <a:r>
              <a:rPr lang="en-US" sz="1600" dirty="0" smtClean="0"/>
              <a:t>smoke </a:t>
            </a:r>
            <a:r>
              <a:rPr lang="en-US" sz="1600" dirty="0"/>
              <a:t>generator </a:t>
            </a:r>
          </a:p>
          <a:p>
            <a:pPr marL="800100" lvl="1" indent="-342900">
              <a:buAutoNum type="arabicParenR"/>
            </a:pPr>
            <a:r>
              <a:rPr lang="en-US" sz="1600" dirty="0" smtClean="0"/>
              <a:t>Methodology to simulate smoke transport in an affordable manner </a:t>
            </a:r>
          </a:p>
          <a:p>
            <a:pPr marL="800100" lvl="1" indent="-342900">
              <a:buAutoNum type="arabicParenR"/>
            </a:pPr>
            <a:r>
              <a:rPr lang="en-US" sz="1600" dirty="0" smtClean="0"/>
              <a:t>Demonstrated </a:t>
            </a:r>
            <a:r>
              <a:rPr lang="en-US" sz="1600" dirty="0"/>
              <a:t>this method in a cargo bay (image </a:t>
            </a:r>
            <a:r>
              <a:rPr lang="en-US" sz="1600" dirty="0" smtClean="0"/>
              <a:t>shown above)</a:t>
            </a:r>
            <a:endParaRPr lang="en-US" sz="1600" dirty="0"/>
          </a:p>
        </p:txBody>
      </p:sp>
      <p:sp>
        <p:nvSpPr>
          <p:cNvPr id="3" name="Rectangle 2"/>
          <p:cNvSpPr/>
          <p:nvPr/>
        </p:nvSpPr>
        <p:spPr>
          <a:xfrm>
            <a:off x="2288935" y="5313562"/>
            <a:ext cx="5253644" cy="338554"/>
          </a:xfrm>
          <a:prstGeom prst="rect">
            <a:avLst/>
          </a:prstGeom>
        </p:spPr>
        <p:txBody>
          <a:bodyPr wrap="square">
            <a:spAutoFit/>
          </a:bodyPr>
          <a:lstStyle/>
          <a:p>
            <a:pPr lvl="1"/>
            <a:r>
              <a:rPr lang="en-US" sz="1600" b="1" i="1" dirty="0">
                <a:solidFill>
                  <a:srgbClr val="0070C0"/>
                </a:solidFill>
              </a:rPr>
              <a:t>FAA Systems WG Meeting – Cologne, Germany  </a:t>
            </a:r>
          </a:p>
        </p:txBody>
      </p:sp>
      <p:sp>
        <p:nvSpPr>
          <p:cNvPr id="16" name="Rectangle 15"/>
          <p:cNvSpPr>
            <a:spLocks noChangeArrowheads="1"/>
          </p:cNvSpPr>
          <p:nvPr/>
        </p:nvSpPr>
        <p:spPr bwMode="auto">
          <a:xfrm>
            <a:off x="2371725" y="6624575"/>
            <a:ext cx="4410075" cy="233425"/>
          </a:xfrm>
          <a:prstGeom prst="rect">
            <a:avLst/>
          </a:prstGeom>
          <a:noFill/>
          <a:ln w="9525">
            <a:noFill/>
            <a:miter lim="800000"/>
            <a:headEnd/>
            <a:tailEnd/>
          </a:ln>
        </p:spPr>
        <p:txBody>
          <a:bodyPr lIns="92075" tIns="46038" rIns="92075" bIns="46038"/>
          <a:lstStyle/>
          <a:p>
            <a:pPr algn="ctr" eaLnBrk="0" fontAlgn="auto" hangingPunct="0">
              <a:spcBef>
                <a:spcPts val="0"/>
              </a:spcBef>
              <a:spcAft>
                <a:spcPts val="0"/>
              </a:spcAft>
            </a:pPr>
            <a:r>
              <a:rPr lang="en-US" sz="1000" dirty="0">
                <a:solidFill>
                  <a:srgbClr val="000000"/>
                </a:solidFill>
                <a:cs typeface="Times New Roman" pitchFamily="18" charset="0"/>
              </a:rPr>
              <a:t>This page </a:t>
            </a:r>
            <a:r>
              <a:rPr lang="en-US" sz="1000" dirty="0"/>
              <a:t>does not contain any export controlled technical data.</a:t>
            </a:r>
            <a:endParaRPr lang="en-US" sz="1000" dirty="0">
              <a:latin typeface="+mn-lt"/>
              <a:cs typeface="Times New Roman" pitchFamily="18" charset="0"/>
            </a:endParaRPr>
          </a:p>
        </p:txBody>
      </p:sp>
    </p:spTree>
    <p:extLst>
      <p:ext uri="{BB962C8B-B14F-4D97-AF65-F5344CB8AC3E}">
        <p14:creationId xmlns:p14="http://schemas.microsoft.com/office/powerpoint/2010/main" val="371782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338328"/>
            <a:ext cx="8747698" cy="563562"/>
          </a:xfrm>
        </p:spPr>
        <p:txBody>
          <a:bodyPr/>
          <a:lstStyle/>
          <a:p>
            <a:r>
              <a:rPr lang="en-US" dirty="0" smtClean="0"/>
              <a:t>Model components</a:t>
            </a:r>
            <a:endParaRPr lang="en-US" dirty="0"/>
          </a:p>
        </p:txBody>
      </p:sp>
      <p:sp>
        <p:nvSpPr>
          <p:cNvPr id="11" name="Slide Number Placeholder 10"/>
          <p:cNvSpPr>
            <a:spLocks noGrp="1"/>
          </p:cNvSpPr>
          <p:nvPr>
            <p:ph type="sldNum" sz="quarter" idx="12"/>
          </p:nvPr>
        </p:nvSpPr>
        <p:spPr>
          <a:xfrm>
            <a:off x="8369809" y="0"/>
            <a:ext cx="774191" cy="193395"/>
          </a:xfrm>
        </p:spPr>
        <p:txBody>
          <a:bodyPr/>
          <a:lstStyle/>
          <a:p>
            <a:fld id="{789DF654-7552-4B9D-9287-15EA6E658DE7}" type="slidenum">
              <a:rPr lang="en-US" smtClean="0"/>
              <a:pPr/>
              <a:t>4</a:t>
            </a:fld>
            <a:endParaRPr lang="en-US" dirty="0"/>
          </a:p>
        </p:txBody>
      </p:sp>
      <p:pic>
        <p:nvPicPr>
          <p:cNvPr id="66" name="Picture 65"/>
          <p:cNvPicPr>
            <a:picLocks noChangeAspect="1"/>
          </p:cNvPicPr>
          <p:nvPr/>
        </p:nvPicPr>
        <p:blipFill rotWithShape="1">
          <a:blip r:embed="rId3">
            <a:extLst>
              <a:ext uri="{28A0092B-C50C-407E-A947-70E740481C1C}">
                <a14:useLocalDpi xmlns:a14="http://schemas.microsoft.com/office/drawing/2010/main" val="0"/>
              </a:ext>
            </a:extLst>
          </a:blip>
          <a:srcRect l="629" t="27778" r="629" b="28889"/>
          <a:stretch/>
        </p:blipFill>
        <p:spPr>
          <a:xfrm>
            <a:off x="144657" y="2056490"/>
            <a:ext cx="7683137" cy="2996424"/>
          </a:xfrm>
          <a:prstGeom prst="rect">
            <a:avLst/>
          </a:prstGeom>
        </p:spPr>
      </p:pic>
      <p:sp>
        <p:nvSpPr>
          <p:cNvPr id="7" name="TextBox 6"/>
          <p:cNvSpPr txBox="1"/>
          <p:nvPr/>
        </p:nvSpPr>
        <p:spPr>
          <a:xfrm>
            <a:off x="1157856" y="4106748"/>
            <a:ext cx="2262158" cy="1015663"/>
          </a:xfrm>
          <a:prstGeom prst="rect">
            <a:avLst/>
          </a:prstGeom>
          <a:solidFill>
            <a:schemeClr val="tx1"/>
          </a:solidFill>
        </p:spPr>
        <p:txBody>
          <a:bodyPr wrap="none" rtlCol="0">
            <a:spAutoFit/>
          </a:bodyPr>
          <a:lstStyle/>
          <a:p>
            <a:r>
              <a:rPr lang="en-US" dirty="0" smtClean="0">
                <a:solidFill>
                  <a:schemeClr val="bg1"/>
                </a:solidFill>
              </a:rPr>
              <a:t>1. Smoke Generator</a:t>
            </a:r>
          </a:p>
          <a:p>
            <a:r>
              <a:rPr lang="en-US" sz="1400" dirty="0" smtClean="0">
                <a:solidFill>
                  <a:schemeClr val="bg1"/>
                </a:solidFill>
                <a:latin typeface="Arial Narrow" panose="020B0606020202030204" pitchFamily="34" charset="0"/>
              </a:rPr>
              <a:t>Size distribution</a:t>
            </a:r>
          </a:p>
          <a:p>
            <a:r>
              <a:rPr lang="en-US" sz="1400" dirty="0" smtClean="0">
                <a:solidFill>
                  <a:schemeClr val="accent3">
                    <a:lumMod val="60000"/>
                    <a:lumOff val="40000"/>
                  </a:schemeClr>
                </a:solidFill>
                <a:latin typeface="Arial Narrow" panose="020B0606020202030204" pitchFamily="34" charset="0"/>
              </a:rPr>
              <a:t>Temperature, </a:t>
            </a:r>
            <a:r>
              <a:rPr lang="en-US" sz="1400" dirty="0">
                <a:solidFill>
                  <a:schemeClr val="accent3">
                    <a:lumMod val="60000"/>
                    <a:lumOff val="40000"/>
                  </a:schemeClr>
                </a:solidFill>
                <a:latin typeface="Arial Narrow" panose="020B0606020202030204" pitchFamily="34" charset="0"/>
              </a:rPr>
              <a:t> </a:t>
            </a:r>
            <a:r>
              <a:rPr lang="en-US" sz="1400" dirty="0" smtClean="0">
                <a:solidFill>
                  <a:schemeClr val="accent3">
                    <a:lumMod val="60000"/>
                    <a:lumOff val="40000"/>
                  </a:schemeClr>
                </a:solidFill>
                <a:latin typeface="Arial Narrow" panose="020B0606020202030204" pitchFamily="34" charset="0"/>
              </a:rPr>
              <a:t>Velocity</a:t>
            </a:r>
          </a:p>
          <a:p>
            <a:r>
              <a:rPr lang="en-US" sz="1400" dirty="0" smtClean="0">
                <a:solidFill>
                  <a:schemeClr val="bg1"/>
                </a:solidFill>
                <a:latin typeface="Arial Narrow" panose="020B0606020202030204" pitchFamily="34" charset="0"/>
              </a:rPr>
              <a:t>Turbulence </a:t>
            </a:r>
            <a:endParaRPr lang="en-US" sz="1400" dirty="0">
              <a:solidFill>
                <a:schemeClr val="bg1"/>
              </a:solidFill>
              <a:latin typeface="Arial Narrow" panose="020B0606020202030204" pitchFamily="34" charset="0"/>
            </a:endParaRPr>
          </a:p>
        </p:txBody>
      </p:sp>
      <p:sp>
        <p:nvSpPr>
          <p:cNvPr id="20" name="TextBox 19"/>
          <p:cNvSpPr txBox="1"/>
          <p:nvPr/>
        </p:nvSpPr>
        <p:spPr>
          <a:xfrm>
            <a:off x="5471880" y="1517775"/>
            <a:ext cx="2605320" cy="1231106"/>
          </a:xfrm>
          <a:prstGeom prst="rect">
            <a:avLst/>
          </a:prstGeom>
          <a:solidFill>
            <a:schemeClr val="tx1"/>
          </a:solidFill>
        </p:spPr>
        <p:txBody>
          <a:bodyPr wrap="square" rtlCol="0">
            <a:spAutoFit/>
          </a:bodyPr>
          <a:lstStyle/>
          <a:p>
            <a:r>
              <a:rPr lang="en-US" dirty="0" smtClean="0">
                <a:solidFill>
                  <a:schemeClr val="bg1"/>
                </a:solidFill>
              </a:rPr>
              <a:t>2. Smoke Transport</a:t>
            </a:r>
            <a:endParaRPr lang="en-US" dirty="0">
              <a:solidFill>
                <a:schemeClr val="bg1"/>
              </a:solidFill>
            </a:endParaRPr>
          </a:p>
          <a:p>
            <a:r>
              <a:rPr lang="en-US" sz="1400" dirty="0" smtClean="0">
                <a:solidFill>
                  <a:schemeClr val="bg1"/>
                </a:solidFill>
                <a:latin typeface="Arial Narrow" panose="020B0606020202030204" pitchFamily="34" charset="0"/>
              </a:rPr>
              <a:t>Large room features / obstructions</a:t>
            </a:r>
          </a:p>
          <a:p>
            <a:r>
              <a:rPr lang="en-US" sz="1400" dirty="0" smtClean="0">
                <a:solidFill>
                  <a:schemeClr val="bg1"/>
                </a:solidFill>
                <a:latin typeface="Arial Narrow" panose="020B0606020202030204" pitchFamily="34" charset="0"/>
              </a:rPr>
              <a:t>Small scale features – detector tray</a:t>
            </a:r>
            <a:endParaRPr lang="en-US" sz="1400" dirty="0">
              <a:solidFill>
                <a:schemeClr val="bg1"/>
              </a:solidFill>
              <a:latin typeface="Arial Narrow" panose="020B0606020202030204" pitchFamily="34" charset="0"/>
            </a:endParaRPr>
          </a:p>
          <a:p>
            <a:r>
              <a:rPr lang="en-US" sz="1400" dirty="0" smtClean="0">
                <a:solidFill>
                  <a:schemeClr val="bg1"/>
                </a:solidFill>
                <a:latin typeface="Arial Narrow" panose="020B0606020202030204" pitchFamily="34" charset="0"/>
              </a:rPr>
              <a:t>Buoyancy, </a:t>
            </a:r>
            <a:r>
              <a:rPr lang="en-US" sz="1400" dirty="0" smtClean="0">
                <a:solidFill>
                  <a:schemeClr val="accent3">
                    <a:lumMod val="60000"/>
                    <a:lumOff val="40000"/>
                  </a:schemeClr>
                </a:solidFill>
                <a:latin typeface="Arial Narrow" panose="020B0606020202030204" pitchFamily="34" charset="0"/>
              </a:rPr>
              <a:t>Ventilation</a:t>
            </a:r>
          </a:p>
          <a:p>
            <a:r>
              <a:rPr lang="en-US" sz="1400" dirty="0" smtClean="0">
                <a:solidFill>
                  <a:schemeClr val="accent3">
                    <a:lumMod val="60000"/>
                    <a:lumOff val="40000"/>
                  </a:schemeClr>
                </a:solidFill>
                <a:latin typeface="Arial Narrow" panose="020B0606020202030204" pitchFamily="34" charset="0"/>
              </a:rPr>
              <a:t>Environmental</a:t>
            </a:r>
            <a:r>
              <a:rPr lang="en-US" sz="1400" dirty="0">
                <a:solidFill>
                  <a:schemeClr val="accent3">
                    <a:lumMod val="60000"/>
                    <a:lumOff val="40000"/>
                  </a:schemeClr>
                </a:solidFill>
                <a:latin typeface="Arial Narrow" panose="020B0606020202030204" pitchFamily="34" charset="0"/>
              </a:rPr>
              <a:t> </a:t>
            </a:r>
            <a:r>
              <a:rPr lang="en-US" sz="1400" dirty="0" smtClean="0">
                <a:solidFill>
                  <a:schemeClr val="accent3">
                    <a:lumMod val="60000"/>
                    <a:lumOff val="40000"/>
                  </a:schemeClr>
                </a:solidFill>
                <a:latin typeface="Arial Narrow" panose="020B0606020202030204" pitchFamily="34" charset="0"/>
              </a:rPr>
              <a:t>conditions</a:t>
            </a:r>
            <a:endParaRPr lang="en-US" sz="1400" dirty="0">
              <a:solidFill>
                <a:schemeClr val="accent3">
                  <a:lumMod val="60000"/>
                  <a:lumOff val="40000"/>
                </a:schemeClr>
              </a:solidFill>
              <a:latin typeface="Arial Narrow" panose="020B0606020202030204" pitchFamily="34" charset="0"/>
            </a:endParaRPr>
          </a:p>
        </p:txBody>
      </p:sp>
      <p:sp>
        <p:nvSpPr>
          <p:cNvPr id="23" name="TextBox 22"/>
          <p:cNvSpPr txBox="1"/>
          <p:nvPr/>
        </p:nvSpPr>
        <p:spPr>
          <a:xfrm>
            <a:off x="591204" y="1378196"/>
            <a:ext cx="3310522" cy="584775"/>
          </a:xfrm>
          <a:prstGeom prst="rect">
            <a:avLst/>
          </a:prstGeom>
          <a:solidFill>
            <a:schemeClr val="tx1"/>
          </a:solidFill>
        </p:spPr>
        <p:txBody>
          <a:bodyPr wrap="none" rtlCol="0">
            <a:spAutoFit/>
          </a:bodyPr>
          <a:lstStyle/>
          <a:p>
            <a:r>
              <a:rPr lang="en-US" dirty="0" smtClean="0">
                <a:solidFill>
                  <a:schemeClr val="bg1"/>
                </a:solidFill>
              </a:rPr>
              <a:t>3. System Response Time</a:t>
            </a:r>
          </a:p>
          <a:p>
            <a:r>
              <a:rPr lang="en-US" sz="1400" dirty="0" smtClean="0">
                <a:solidFill>
                  <a:schemeClr val="bg1"/>
                </a:solidFill>
                <a:latin typeface="Arial Narrow" panose="020B0606020202030204" pitchFamily="34" charset="0"/>
              </a:rPr>
              <a:t>Obscuration (smoke concentration) &amp; entry time</a:t>
            </a:r>
          </a:p>
        </p:txBody>
      </p:sp>
      <p:cxnSp>
        <p:nvCxnSpPr>
          <p:cNvPr id="18" name="Straight Arrow Connector 17"/>
          <p:cNvCxnSpPr/>
          <p:nvPr/>
        </p:nvCxnSpPr>
        <p:spPr>
          <a:xfrm flipV="1">
            <a:off x="3420014" y="3747317"/>
            <a:ext cx="852814" cy="468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711042" y="2970187"/>
            <a:ext cx="760837" cy="514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901166" y="1918256"/>
            <a:ext cx="0" cy="752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 Placeholder 77"/>
          <p:cNvSpPr txBox="1">
            <a:spLocks/>
          </p:cNvSpPr>
          <p:nvPr/>
        </p:nvSpPr>
        <p:spPr>
          <a:xfrm>
            <a:off x="152400" y="916958"/>
            <a:ext cx="8991600" cy="407017"/>
          </a:xfrm>
          <a:prstGeom prst="rect">
            <a:avLst/>
          </a:prstGeom>
        </p:spPr>
        <p:txBody>
          <a:bodyPr/>
          <a:lstStyle>
            <a:lvl1pPr marL="0" indent="0" algn="l" defTabSz="914400" rtl="0" eaLnBrk="1" latinLnBrk="0" hangingPunct="1">
              <a:spcBef>
                <a:spcPts val="1200"/>
              </a:spcBef>
              <a:buFont typeface="Arial" pitchFamily="34" charset="0"/>
              <a:buNone/>
              <a:defRPr sz="2400" kern="1200">
                <a:solidFill>
                  <a:schemeClr val="tx1"/>
                </a:solidFill>
                <a:latin typeface="+mj-lt"/>
                <a:ea typeface="+mn-ea"/>
                <a:cs typeface="+mn-cs"/>
              </a:defRPr>
            </a:lvl1pPr>
            <a:lvl2pPr marL="0" indent="0" algn="l" defTabSz="914400" rtl="0" eaLnBrk="1" latinLnBrk="0" hangingPunct="1">
              <a:spcBef>
                <a:spcPts val="1200"/>
              </a:spcBef>
              <a:buFont typeface="Arial" pitchFamily="34" charset="0"/>
              <a:buNone/>
              <a:defRPr sz="2200" kern="1200">
                <a:solidFill>
                  <a:schemeClr val="tx1"/>
                </a:solidFill>
                <a:latin typeface="+mn-lt"/>
                <a:ea typeface="+mn-ea"/>
                <a:cs typeface="+mn-cs"/>
              </a:defRPr>
            </a:lvl2pPr>
            <a:lvl3pPr marL="0" indent="0" algn="l" defTabSz="914400" rtl="0" eaLnBrk="1" latinLnBrk="0" hangingPunct="1">
              <a:spcBef>
                <a:spcPts val="1200"/>
              </a:spcBef>
              <a:buFont typeface="Arial" pitchFamily="34" charset="0"/>
              <a:buNone/>
              <a:defRPr sz="2000" kern="1200">
                <a:solidFill>
                  <a:schemeClr val="tx1"/>
                </a:solidFill>
                <a:latin typeface="+mn-lt"/>
                <a:ea typeface="+mn-ea"/>
                <a:cs typeface="+mn-cs"/>
              </a:defRPr>
            </a:lvl3pPr>
            <a:lvl4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4pPr>
            <a:lvl5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5pPr>
            <a:lvl6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6pPr>
            <a:lvl7pPr marL="0" indent="0" algn="l" defTabSz="914400" rtl="0" eaLnBrk="1" latinLnBrk="0" hangingPunct="1">
              <a:spcBef>
                <a:spcPts val="1200"/>
              </a:spcBef>
              <a:buFont typeface="Arial" pitchFamily="34" charset="0"/>
              <a:buNone/>
              <a:defRPr sz="1800" kern="1200" baseline="0">
                <a:solidFill>
                  <a:schemeClr val="tx1"/>
                </a:solidFill>
                <a:latin typeface="+mn-lt"/>
                <a:ea typeface="+mn-ea"/>
                <a:cs typeface="+mn-cs"/>
              </a:defRPr>
            </a:lvl7pPr>
            <a:lvl8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8pPr>
            <a:lvl9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9pPr>
          </a:lstStyle>
          <a:p>
            <a:pPr fontAlgn="auto">
              <a:spcBef>
                <a:spcPts val="400"/>
              </a:spcBef>
              <a:spcAft>
                <a:spcPts val="0"/>
              </a:spcAft>
            </a:pPr>
            <a:r>
              <a:rPr lang="en-US" sz="1600" i="1" dirty="0" smtClean="0">
                <a:solidFill>
                  <a:prstClr val="black"/>
                </a:solidFill>
              </a:rPr>
              <a:t>What sub-elements or components are needed for a model-based design tool ?</a:t>
            </a:r>
          </a:p>
        </p:txBody>
      </p:sp>
      <p:sp>
        <p:nvSpPr>
          <p:cNvPr id="16" name="TextBox 15"/>
          <p:cNvSpPr txBox="1"/>
          <p:nvPr/>
        </p:nvSpPr>
        <p:spPr>
          <a:xfrm>
            <a:off x="53988" y="5312915"/>
            <a:ext cx="8840632" cy="1077218"/>
          </a:xfrm>
          <a:prstGeom prst="rect">
            <a:avLst/>
          </a:prstGeom>
          <a:noFill/>
        </p:spPr>
        <p:txBody>
          <a:bodyPr wrap="square" rtlCol="0">
            <a:spAutoFit/>
          </a:bodyPr>
          <a:lstStyle/>
          <a:p>
            <a:pPr lvl="1"/>
            <a:r>
              <a:rPr lang="en-US" sz="1600" dirty="0" smtClean="0">
                <a:solidFill>
                  <a:srgbClr val="C00000"/>
                </a:solidFill>
              </a:rPr>
              <a:t>Today’s focus</a:t>
            </a:r>
            <a:r>
              <a:rPr lang="en-US" sz="1600" dirty="0" smtClean="0"/>
              <a:t>:                  </a:t>
            </a:r>
            <a:r>
              <a:rPr lang="en-US" sz="1600" b="1" i="1" dirty="0" smtClean="0">
                <a:solidFill>
                  <a:srgbClr val="0070C0"/>
                </a:solidFill>
              </a:rPr>
              <a:t> </a:t>
            </a:r>
          </a:p>
          <a:p>
            <a:pPr marL="800100" lvl="1" indent="-342900">
              <a:buAutoNum type="arabicParenR"/>
            </a:pPr>
            <a:r>
              <a:rPr lang="en-US" sz="1600" dirty="0" smtClean="0"/>
              <a:t>Parametric assessment of smoke generator  </a:t>
            </a:r>
          </a:p>
          <a:p>
            <a:pPr marL="800100" lvl="1" indent="-342900">
              <a:buAutoNum type="arabicParenR"/>
            </a:pPr>
            <a:r>
              <a:rPr lang="en-US" sz="1600" dirty="0"/>
              <a:t>S</a:t>
            </a:r>
            <a:r>
              <a:rPr lang="en-US" sz="1600" dirty="0" smtClean="0"/>
              <a:t>ystem response time  </a:t>
            </a:r>
          </a:p>
          <a:p>
            <a:pPr lvl="1"/>
            <a:endParaRPr lang="en-US" sz="1600" dirty="0"/>
          </a:p>
        </p:txBody>
      </p:sp>
      <p:sp>
        <p:nvSpPr>
          <p:cNvPr id="3" name="Rectangle 2"/>
          <p:cNvSpPr/>
          <p:nvPr/>
        </p:nvSpPr>
        <p:spPr>
          <a:xfrm>
            <a:off x="2285999" y="5312664"/>
            <a:ext cx="5885411" cy="338554"/>
          </a:xfrm>
          <a:prstGeom prst="rect">
            <a:avLst/>
          </a:prstGeom>
        </p:spPr>
        <p:txBody>
          <a:bodyPr wrap="square">
            <a:spAutoFit/>
          </a:bodyPr>
          <a:lstStyle/>
          <a:p>
            <a:pPr lvl="1"/>
            <a:r>
              <a:rPr lang="en-US" sz="1600" b="1" i="1" dirty="0">
                <a:solidFill>
                  <a:srgbClr val="0070C0"/>
                </a:solidFill>
              </a:rPr>
              <a:t>FAA Systems WG Meeting – </a:t>
            </a:r>
            <a:r>
              <a:rPr lang="en-US" sz="1600" b="1" i="1" dirty="0" smtClean="0">
                <a:solidFill>
                  <a:schemeClr val="accent3"/>
                </a:solidFill>
              </a:rPr>
              <a:t>Atlantic City, New Jersey  </a:t>
            </a:r>
            <a:endParaRPr lang="en-US" sz="1600" b="1" i="1" dirty="0">
              <a:solidFill>
                <a:schemeClr val="accent3"/>
              </a:solidFill>
            </a:endParaRPr>
          </a:p>
        </p:txBody>
      </p:sp>
      <p:sp>
        <p:nvSpPr>
          <p:cNvPr id="15" name="Rectangle 14"/>
          <p:cNvSpPr>
            <a:spLocks noChangeArrowheads="1"/>
          </p:cNvSpPr>
          <p:nvPr/>
        </p:nvSpPr>
        <p:spPr bwMode="auto">
          <a:xfrm>
            <a:off x="2371725" y="6624575"/>
            <a:ext cx="4410075" cy="233425"/>
          </a:xfrm>
          <a:prstGeom prst="rect">
            <a:avLst/>
          </a:prstGeom>
          <a:noFill/>
          <a:ln w="9525">
            <a:noFill/>
            <a:miter lim="800000"/>
            <a:headEnd/>
            <a:tailEnd/>
          </a:ln>
        </p:spPr>
        <p:txBody>
          <a:bodyPr lIns="92075" tIns="46038" rIns="92075" bIns="46038"/>
          <a:lstStyle/>
          <a:p>
            <a:pPr algn="ctr" eaLnBrk="0" fontAlgn="auto" hangingPunct="0">
              <a:spcBef>
                <a:spcPts val="0"/>
              </a:spcBef>
              <a:spcAft>
                <a:spcPts val="0"/>
              </a:spcAft>
            </a:pPr>
            <a:r>
              <a:rPr lang="en-US" sz="1000" dirty="0">
                <a:solidFill>
                  <a:srgbClr val="000000"/>
                </a:solidFill>
                <a:cs typeface="Times New Roman" pitchFamily="18" charset="0"/>
              </a:rPr>
              <a:t>This page </a:t>
            </a:r>
            <a:r>
              <a:rPr lang="en-US" sz="1000" dirty="0"/>
              <a:t>does not contain any export controlled technical data.</a:t>
            </a:r>
            <a:endParaRPr lang="en-US" sz="1000" dirty="0">
              <a:latin typeface="+mn-lt"/>
              <a:cs typeface="Times New Roman" pitchFamily="18" charset="0"/>
            </a:endParaRPr>
          </a:p>
        </p:txBody>
      </p:sp>
    </p:spTree>
    <p:extLst>
      <p:ext uri="{BB962C8B-B14F-4D97-AF65-F5344CB8AC3E}">
        <p14:creationId xmlns:p14="http://schemas.microsoft.com/office/powerpoint/2010/main" val="1999989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01430" y="4783002"/>
            <a:ext cx="8038407" cy="126813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48335" y="1407204"/>
            <a:ext cx="5974433" cy="326069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Velocity_unit_problem_aerosol_as_gas-gray">
            <a:hlinkClick r:id="" action="ppaction://media"/>
          </p:cNvPr>
          <p:cNvPicPr>
            <a:picLocks noChangeAspect="1"/>
          </p:cNvPicPr>
          <p:nvPr>
            <a:videoFile r:link="rId1"/>
            <p:extLst>
              <p:ext uri="{DAA4B4D4-6D71-4841-9C94-3DE7FCFB9230}">
                <p14:media xmlns:p14="http://schemas.microsoft.com/office/powerpoint/2010/main" r:embed="rId2">
                  <p14:trim st="1500"/>
                </p14:media>
              </p:ext>
            </p:extLst>
          </p:nvPr>
        </p:nvPicPr>
        <p:blipFill rotWithShape="1">
          <a:blip r:embed="rId6"/>
          <a:srcRect l="934" t="282" r="1108" b="869"/>
          <a:stretch>
            <a:fillRect/>
          </a:stretch>
        </p:blipFill>
        <p:spPr>
          <a:xfrm>
            <a:off x="1809825" y="2046719"/>
            <a:ext cx="2710809" cy="2514600"/>
          </a:xfrm>
          <a:prstGeom prst="rect">
            <a:avLst/>
          </a:prstGeom>
        </p:spPr>
      </p:pic>
      <p:sp>
        <p:nvSpPr>
          <p:cNvPr id="5" name="Slide Number Placeholder 4"/>
          <p:cNvSpPr>
            <a:spLocks noGrp="1"/>
          </p:cNvSpPr>
          <p:nvPr>
            <p:ph type="sldNum" sz="quarter" idx="12"/>
          </p:nvPr>
        </p:nvSpPr>
        <p:spPr/>
        <p:txBody>
          <a:bodyPr/>
          <a:lstStyle/>
          <a:p>
            <a:fld id="{789DF654-7552-4B9D-9287-15EA6E658DE7}" type="slidenum">
              <a:rPr lang="en-US" smtClean="0"/>
              <a:pPr/>
              <a:t>5</a:t>
            </a:fld>
            <a:endParaRPr lang="en-US" dirty="0"/>
          </a:p>
        </p:txBody>
      </p:sp>
      <p:sp>
        <p:nvSpPr>
          <p:cNvPr id="2" name="Title 1"/>
          <p:cNvSpPr>
            <a:spLocks noGrp="1"/>
          </p:cNvSpPr>
          <p:nvPr>
            <p:ph type="title"/>
          </p:nvPr>
        </p:nvSpPr>
        <p:spPr>
          <a:xfrm>
            <a:off x="210312" y="338328"/>
            <a:ext cx="9144000" cy="563562"/>
          </a:xfrm>
        </p:spPr>
        <p:txBody>
          <a:bodyPr/>
          <a:lstStyle/>
          <a:p>
            <a:r>
              <a:rPr lang="en-US" dirty="0" smtClean="0"/>
              <a:t>MOTIVATION: </a:t>
            </a:r>
            <a:r>
              <a:rPr lang="en-US" sz="2200" dirty="0" smtClean="0"/>
              <a:t>Smoke generator characterization</a:t>
            </a:r>
            <a:endParaRPr lang="en-US" sz="2200" dirty="0"/>
          </a:p>
        </p:txBody>
      </p:sp>
      <p:sp>
        <p:nvSpPr>
          <p:cNvPr id="7" name="TextBox 6"/>
          <p:cNvSpPr txBox="1"/>
          <p:nvPr/>
        </p:nvSpPr>
        <p:spPr>
          <a:xfrm>
            <a:off x="247631" y="917556"/>
            <a:ext cx="8896369" cy="338554"/>
          </a:xfrm>
          <a:prstGeom prst="rect">
            <a:avLst/>
          </a:prstGeom>
          <a:noFill/>
        </p:spPr>
        <p:txBody>
          <a:bodyPr wrap="square" rtlCol="0">
            <a:spAutoFit/>
          </a:bodyPr>
          <a:lstStyle/>
          <a:p>
            <a:r>
              <a:rPr lang="en-US" sz="1600" i="1" dirty="0" smtClean="0"/>
              <a:t>Why should we characterize Smoke Generator ?</a:t>
            </a:r>
            <a:endParaRPr lang="en-US" sz="1600" i="1" dirty="0"/>
          </a:p>
        </p:txBody>
      </p:sp>
      <p:grpSp>
        <p:nvGrpSpPr>
          <p:cNvPr id="18" name="LOGO"/>
          <p:cNvGrpSpPr>
            <a:grpSpLocks noChangeAspect="1"/>
          </p:cNvGrpSpPr>
          <p:nvPr/>
        </p:nvGrpSpPr>
        <p:grpSpPr>
          <a:xfrm>
            <a:off x="85219" y="6529420"/>
            <a:ext cx="1451728" cy="259920"/>
            <a:chOff x="0" y="3429000"/>
            <a:chExt cx="6029325" cy="1079500"/>
          </a:xfrm>
        </p:grpSpPr>
        <p:sp>
          <p:nvSpPr>
            <p:cNvPr id="19" name="Freeform 51"/>
            <p:cNvSpPr>
              <a:spLocks/>
            </p:cNvSpPr>
            <p:nvPr/>
          </p:nvSpPr>
          <p:spPr bwMode="auto">
            <a:xfrm>
              <a:off x="1409700" y="3502025"/>
              <a:ext cx="260350" cy="409575"/>
            </a:xfrm>
            <a:custGeom>
              <a:avLst/>
              <a:gdLst/>
              <a:ahLst/>
              <a:cxnLst>
                <a:cxn ang="0">
                  <a:pos x="0" y="0"/>
                </a:cxn>
                <a:cxn ang="0">
                  <a:pos x="64" y="0"/>
                </a:cxn>
                <a:cxn ang="0">
                  <a:pos x="64" y="188"/>
                </a:cxn>
                <a:cxn ang="0">
                  <a:pos x="64" y="188"/>
                </a:cxn>
                <a:cxn ang="0">
                  <a:pos x="66" y="196"/>
                </a:cxn>
                <a:cxn ang="0">
                  <a:pos x="68" y="204"/>
                </a:cxn>
                <a:cxn ang="0">
                  <a:pos x="74" y="208"/>
                </a:cxn>
                <a:cxn ang="0">
                  <a:pos x="82" y="210"/>
                </a:cxn>
                <a:cxn ang="0">
                  <a:pos x="82" y="210"/>
                </a:cxn>
                <a:cxn ang="0">
                  <a:pos x="90" y="208"/>
                </a:cxn>
                <a:cxn ang="0">
                  <a:pos x="96" y="204"/>
                </a:cxn>
                <a:cxn ang="0">
                  <a:pos x="98" y="198"/>
                </a:cxn>
                <a:cxn ang="0">
                  <a:pos x="100" y="188"/>
                </a:cxn>
                <a:cxn ang="0">
                  <a:pos x="100" y="0"/>
                </a:cxn>
                <a:cxn ang="0">
                  <a:pos x="164" y="0"/>
                </a:cxn>
                <a:cxn ang="0">
                  <a:pos x="164" y="182"/>
                </a:cxn>
                <a:cxn ang="0">
                  <a:pos x="164" y="182"/>
                </a:cxn>
                <a:cxn ang="0">
                  <a:pos x="162" y="198"/>
                </a:cxn>
                <a:cxn ang="0">
                  <a:pos x="160" y="212"/>
                </a:cxn>
                <a:cxn ang="0">
                  <a:pos x="154" y="224"/>
                </a:cxn>
                <a:cxn ang="0">
                  <a:pos x="146" y="236"/>
                </a:cxn>
                <a:cxn ang="0">
                  <a:pos x="134" y="244"/>
                </a:cxn>
                <a:cxn ang="0">
                  <a:pos x="120" y="252"/>
                </a:cxn>
                <a:cxn ang="0">
                  <a:pos x="102" y="256"/>
                </a:cxn>
                <a:cxn ang="0">
                  <a:pos x="82" y="258"/>
                </a:cxn>
                <a:cxn ang="0">
                  <a:pos x="82" y="258"/>
                </a:cxn>
                <a:cxn ang="0">
                  <a:pos x="64" y="256"/>
                </a:cxn>
                <a:cxn ang="0">
                  <a:pos x="48" y="254"/>
                </a:cxn>
                <a:cxn ang="0">
                  <a:pos x="34" y="248"/>
                </a:cxn>
                <a:cxn ang="0">
                  <a:pos x="22" y="240"/>
                </a:cxn>
                <a:cxn ang="0">
                  <a:pos x="14" y="228"/>
                </a:cxn>
                <a:cxn ang="0">
                  <a:pos x="6" y="216"/>
                </a:cxn>
                <a:cxn ang="0">
                  <a:pos x="2" y="200"/>
                </a:cxn>
                <a:cxn ang="0">
                  <a:pos x="0" y="182"/>
                </a:cxn>
                <a:cxn ang="0">
                  <a:pos x="0" y="0"/>
                </a:cxn>
              </a:cxnLst>
              <a:rect l="0" t="0" r="r" b="b"/>
              <a:pathLst>
                <a:path w="164" h="258">
                  <a:moveTo>
                    <a:pt x="0" y="0"/>
                  </a:moveTo>
                  <a:lnTo>
                    <a:pt x="64" y="0"/>
                  </a:lnTo>
                  <a:lnTo>
                    <a:pt x="64" y="188"/>
                  </a:lnTo>
                  <a:lnTo>
                    <a:pt x="64" y="188"/>
                  </a:lnTo>
                  <a:lnTo>
                    <a:pt x="66" y="196"/>
                  </a:lnTo>
                  <a:lnTo>
                    <a:pt x="68" y="204"/>
                  </a:lnTo>
                  <a:lnTo>
                    <a:pt x="74" y="208"/>
                  </a:lnTo>
                  <a:lnTo>
                    <a:pt x="82" y="210"/>
                  </a:lnTo>
                  <a:lnTo>
                    <a:pt x="82" y="210"/>
                  </a:lnTo>
                  <a:lnTo>
                    <a:pt x="90" y="208"/>
                  </a:lnTo>
                  <a:lnTo>
                    <a:pt x="96" y="204"/>
                  </a:lnTo>
                  <a:lnTo>
                    <a:pt x="98" y="198"/>
                  </a:lnTo>
                  <a:lnTo>
                    <a:pt x="100" y="188"/>
                  </a:lnTo>
                  <a:lnTo>
                    <a:pt x="100" y="0"/>
                  </a:lnTo>
                  <a:lnTo>
                    <a:pt x="164" y="0"/>
                  </a:lnTo>
                  <a:lnTo>
                    <a:pt x="164" y="182"/>
                  </a:lnTo>
                  <a:lnTo>
                    <a:pt x="164" y="182"/>
                  </a:lnTo>
                  <a:lnTo>
                    <a:pt x="162" y="198"/>
                  </a:lnTo>
                  <a:lnTo>
                    <a:pt x="160" y="212"/>
                  </a:lnTo>
                  <a:lnTo>
                    <a:pt x="154" y="224"/>
                  </a:lnTo>
                  <a:lnTo>
                    <a:pt x="146" y="236"/>
                  </a:lnTo>
                  <a:lnTo>
                    <a:pt x="134" y="244"/>
                  </a:lnTo>
                  <a:lnTo>
                    <a:pt x="120" y="252"/>
                  </a:lnTo>
                  <a:lnTo>
                    <a:pt x="102" y="256"/>
                  </a:lnTo>
                  <a:lnTo>
                    <a:pt x="82" y="258"/>
                  </a:lnTo>
                  <a:lnTo>
                    <a:pt x="82" y="258"/>
                  </a:lnTo>
                  <a:lnTo>
                    <a:pt x="64" y="256"/>
                  </a:lnTo>
                  <a:lnTo>
                    <a:pt x="48" y="254"/>
                  </a:lnTo>
                  <a:lnTo>
                    <a:pt x="34" y="248"/>
                  </a:lnTo>
                  <a:lnTo>
                    <a:pt x="22" y="240"/>
                  </a:lnTo>
                  <a:lnTo>
                    <a:pt x="14" y="228"/>
                  </a:lnTo>
                  <a:lnTo>
                    <a:pt x="6" y="216"/>
                  </a:lnTo>
                  <a:lnTo>
                    <a:pt x="2" y="200"/>
                  </a:lnTo>
                  <a:lnTo>
                    <a:pt x="0" y="182"/>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52"/>
            <p:cNvSpPr>
              <a:spLocks/>
            </p:cNvSpPr>
            <p:nvPr/>
          </p:nvSpPr>
          <p:spPr bwMode="auto">
            <a:xfrm>
              <a:off x="1727200" y="3594100"/>
              <a:ext cx="231775" cy="307975"/>
            </a:xfrm>
            <a:custGeom>
              <a:avLst/>
              <a:gdLst/>
              <a:ahLst/>
              <a:cxnLst>
                <a:cxn ang="0">
                  <a:pos x="52" y="6"/>
                </a:cxn>
                <a:cxn ang="0">
                  <a:pos x="54" y="22"/>
                </a:cxn>
                <a:cxn ang="0">
                  <a:pos x="56" y="22"/>
                </a:cxn>
                <a:cxn ang="0">
                  <a:pos x="56" y="22"/>
                </a:cxn>
                <a:cxn ang="0">
                  <a:pos x="60" y="16"/>
                </a:cxn>
                <a:cxn ang="0">
                  <a:pos x="70" y="8"/>
                </a:cxn>
                <a:cxn ang="0">
                  <a:pos x="82" y="2"/>
                </a:cxn>
                <a:cxn ang="0">
                  <a:pos x="90" y="0"/>
                </a:cxn>
                <a:cxn ang="0">
                  <a:pos x="100" y="0"/>
                </a:cxn>
                <a:cxn ang="0">
                  <a:pos x="100" y="0"/>
                </a:cxn>
                <a:cxn ang="0">
                  <a:pos x="110" y="0"/>
                </a:cxn>
                <a:cxn ang="0">
                  <a:pos x="120" y="4"/>
                </a:cxn>
                <a:cxn ang="0">
                  <a:pos x="128" y="8"/>
                </a:cxn>
                <a:cxn ang="0">
                  <a:pos x="134" y="14"/>
                </a:cxn>
                <a:cxn ang="0">
                  <a:pos x="140" y="22"/>
                </a:cxn>
                <a:cxn ang="0">
                  <a:pos x="144" y="30"/>
                </a:cxn>
                <a:cxn ang="0">
                  <a:pos x="146" y="40"/>
                </a:cxn>
                <a:cxn ang="0">
                  <a:pos x="146" y="50"/>
                </a:cxn>
                <a:cxn ang="0">
                  <a:pos x="146" y="50"/>
                </a:cxn>
                <a:cxn ang="0">
                  <a:pos x="146" y="194"/>
                </a:cxn>
                <a:cxn ang="0">
                  <a:pos x="86" y="194"/>
                </a:cxn>
                <a:cxn ang="0">
                  <a:pos x="86" y="194"/>
                </a:cxn>
                <a:cxn ang="0">
                  <a:pos x="86" y="62"/>
                </a:cxn>
                <a:cxn ang="0">
                  <a:pos x="86" y="62"/>
                </a:cxn>
                <a:cxn ang="0">
                  <a:pos x="86" y="56"/>
                </a:cxn>
                <a:cxn ang="0">
                  <a:pos x="82" y="52"/>
                </a:cxn>
                <a:cxn ang="0">
                  <a:pos x="78" y="48"/>
                </a:cxn>
                <a:cxn ang="0">
                  <a:pos x="74" y="48"/>
                </a:cxn>
                <a:cxn ang="0">
                  <a:pos x="74" y="48"/>
                </a:cxn>
                <a:cxn ang="0">
                  <a:pos x="68" y="48"/>
                </a:cxn>
                <a:cxn ang="0">
                  <a:pos x="64" y="50"/>
                </a:cxn>
                <a:cxn ang="0">
                  <a:pos x="62" y="56"/>
                </a:cxn>
                <a:cxn ang="0">
                  <a:pos x="60" y="62"/>
                </a:cxn>
                <a:cxn ang="0">
                  <a:pos x="60" y="194"/>
                </a:cxn>
                <a:cxn ang="0">
                  <a:pos x="0" y="194"/>
                </a:cxn>
                <a:cxn ang="0">
                  <a:pos x="0" y="6"/>
                </a:cxn>
                <a:cxn ang="0">
                  <a:pos x="52" y="6"/>
                </a:cxn>
              </a:cxnLst>
              <a:rect l="0" t="0" r="r" b="b"/>
              <a:pathLst>
                <a:path w="146" h="194">
                  <a:moveTo>
                    <a:pt x="52" y="6"/>
                  </a:moveTo>
                  <a:lnTo>
                    <a:pt x="54" y="22"/>
                  </a:lnTo>
                  <a:lnTo>
                    <a:pt x="56" y="22"/>
                  </a:lnTo>
                  <a:lnTo>
                    <a:pt x="56" y="22"/>
                  </a:lnTo>
                  <a:lnTo>
                    <a:pt x="60" y="16"/>
                  </a:lnTo>
                  <a:lnTo>
                    <a:pt x="70" y="8"/>
                  </a:lnTo>
                  <a:lnTo>
                    <a:pt x="82" y="2"/>
                  </a:lnTo>
                  <a:lnTo>
                    <a:pt x="90" y="0"/>
                  </a:lnTo>
                  <a:lnTo>
                    <a:pt x="100" y="0"/>
                  </a:lnTo>
                  <a:lnTo>
                    <a:pt x="100" y="0"/>
                  </a:lnTo>
                  <a:lnTo>
                    <a:pt x="110" y="0"/>
                  </a:lnTo>
                  <a:lnTo>
                    <a:pt x="120" y="4"/>
                  </a:lnTo>
                  <a:lnTo>
                    <a:pt x="128" y="8"/>
                  </a:lnTo>
                  <a:lnTo>
                    <a:pt x="134" y="14"/>
                  </a:lnTo>
                  <a:lnTo>
                    <a:pt x="140" y="22"/>
                  </a:lnTo>
                  <a:lnTo>
                    <a:pt x="144" y="30"/>
                  </a:lnTo>
                  <a:lnTo>
                    <a:pt x="146" y="40"/>
                  </a:lnTo>
                  <a:lnTo>
                    <a:pt x="146" y="50"/>
                  </a:lnTo>
                  <a:lnTo>
                    <a:pt x="146" y="50"/>
                  </a:lnTo>
                  <a:lnTo>
                    <a:pt x="146" y="194"/>
                  </a:lnTo>
                  <a:lnTo>
                    <a:pt x="86" y="194"/>
                  </a:lnTo>
                  <a:lnTo>
                    <a:pt x="86" y="194"/>
                  </a:lnTo>
                  <a:lnTo>
                    <a:pt x="86" y="62"/>
                  </a:lnTo>
                  <a:lnTo>
                    <a:pt x="86" y="62"/>
                  </a:lnTo>
                  <a:lnTo>
                    <a:pt x="86" y="56"/>
                  </a:lnTo>
                  <a:lnTo>
                    <a:pt x="82" y="52"/>
                  </a:lnTo>
                  <a:lnTo>
                    <a:pt x="78" y="48"/>
                  </a:lnTo>
                  <a:lnTo>
                    <a:pt x="74" y="48"/>
                  </a:lnTo>
                  <a:lnTo>
                    <a:pt x="74" y="48"/>
                  </a:lnTo>
                  <a:lnTo>
                    <a:pt x="68" y="48"/>
                  </a:lnTo>
                  <a:lnTo>
                    <a:pt x="64" y="50"/>
                  </a:lnTo>
                  <a:lnTo>
                    <a:pt x="62" y="56"/>
                  </a:lnTo>
                  <a:lnTo>
                    <a:pt x="60" y="62"/>
                  </a:lnTo>
                  <a:lnTo>
                    <a:pt x="60" y="194"/>
                  </a:lnTo>
                  <a:lnTo>
                    <a:pt x="0" y="194"/>
                  </a:lnTo>
                  <a:lnTo>
                    <a:pt x="0" y="6"/>
                  </a:lnTo>
                  <a:lnTo>
                    <a:pt x="52" y="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53"/>
            <p:cNvSpPr>
              <a:spLocks noEditPoints="1"/>
            </p:cNvSpPr>
            <p:nvPr/>
          </p:nvSpPr>
          <p:spPr bwMode="auto">
            <a:xfrm>
              <a:off x="2016125" y="3502025"/>
              <a:ext cx="98425" cy="400050"/>
            </a:xfrm>
            <a:custGeom>
              <a:avLst/>
              <a:gdLst/>
              <a:ahLst/>
              <a:cxnLst>
                <a:cxn ang="0">
                  <a:pos x="0" y="0"/>
                </a:cxn>
                <a:cxn ang="0">
                  <a:pos x="62" y="0"/>
                </a:cxn>
                <a:cxn ang="0">
                  <a:pos x="62" y="46"/>
                </a:cxn>
                <a:cxn ang="0">
                  <a:pos x="0" y="46"/>
                </a:cxn>
                <a:cxn ang="0">
                  <a:pos x="0" y="0"/>
                </a:cxn>
                <a:cxn ang="0">
                  <a:pos x="0" y="64"/>
                </a:cxn>
                <a:cxn ang="0">
                  <a:pos x="62" y="64"/>
                </a:cxn>
                <a:cxn ang="0">
                  <a:pos x="62" y="252"/>
                </a:cxn>
                <a:cxn ang="0">
                  <a:pos x="0" y="252"/>
                </a:cxn>
                <a:cxn ang="0">
                  <a:pos x="0" y="64"/>
                </a:cxn>
              </a:cxnLst>
              <a:rect l="0" t="0" r="r" b="b"/>
              <a:pathLst>
                <a:path w="62" h="252">
                  <a:moveTo>
                    <a:pt x="0" y="0"/>
                  </a:moveTo>
                  <a:lnTo>
                    <a:pt x="62" y="0"/>
                  </a:lnTo>
                  <a:lnTo>
                    <a:pt x="62" y="46"/>
                  </a:lnTo>
                  <a:lnTo>
                    <a:pt x="0" y="46"/>
                  </a:lnTo>
                  <a:lnTo>
                    <a:pt x="0" y="0"/>
                  </a:lnTo>
                  <a:close/>
                  <a:moveTo>
                    <a:pt x="0" y="64"/>
                  </a:moveTo>
                  <a:lnTo>
                    <a:pt x="62" y="64"/>
                  </a:lnTo>
                  <a:lnTo>
                    <a:pt x="62" y="252"/>
                  </a:lnTo>
                  <a:lnTo>
                    <a:pt x="0" y="252"/>
                  </a:lnTo>
                  <a:lnTo>
                    <a:pt x="0" y="6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54"/>
            <p:cNvSpPr>
              <a:spLocks/>
            </p:cNvSpPr>
            <p:nvPr/>
          </p:nvSpPr>
          <p:spPr bwMode="auto">
            <a:xfrm>
              <a:off x="2152650" y="3514725"/>
              <a:ext cx="165100" cy="387350"/>
            </a:xfrm>
            <a:custGeom>
              <a:avLst/>
              <a:gdLst/>
              <a:ahLst/>
              <a:cxnLst>
                <a:cxn ang="0">
                  <a:pos x="0" y="94"/>
                </a:cxn>
                <a:cxn ang="0">
                  <a:pos x="0" y="54"/>
                </a:cxn>
                <a:cxn ang="0">
                  <a:pos x="16" y="54"/>
                </a:cxn>
                <a:cxn ang="0">
                  <a:pos x="16" y="0"/>
                </a:cxn>
                <a:cxn ang="0">
                  <a:pos x="78" y="0"/>
                </a:cxn>
                <a:cxn ang="0">
                  <a:pos x="78" y="54"/>
                </a:cxn>
                <a:cxn ang="0">
                  <a:pos x="104" y="54"/>
                </a:cxn>
                <a:cxn ang="0">
                  <a:pos x="104" y="94"/>
                </a:cxn>
                <a:cxn ang="0">
                  <a:pos x="78" y="94"/>
                </a:cxn>
                <a:cxn ang="0">
                  <a:pos x="78" y="190"/>
                </a:cxn>
                <a:cxn ang="0">
                  <a:pos x="78" y="190"/>
                </a:cxn>
                <a:cxn ang="0">
                  <a:pos x="80" y="196"/>
                </a:cxn>
                <a:cxn ang="0">
                  <a:pos x="82" y="202"/>
                </a:cxn>
                <a:cxn ang="0">
                  <a:pos x="88" y="204"/>
                </a:cxn>
                <a:cxn ang="0">
                  <a:pos x="94" y="206"/>
                </a:cxn>
                <a:cxn ang="0">
                  <a:pos x="94" y="206"/>
                </a:cxn>
                <a:cxn ang="0">
                  <a:pos x="104" y="206"/>
                </a:cxn>
                <a:cxn ang="0">
                  <a:pos x="104" y="244"/>
                </a:cxn>
                <a:cxn ang="0">
                  <a:pos x="104" y="244"/>
                </a:cxn>
                <a:cxn ang="0">
                  <a:pos x="70" y="244"/>
                </a:cxn>
                <a:cxn ang="0">
                  <a:pos x="70" y="244"/>
                </a:cxn>
                <a:cxn ang="0">
                  <a:pos x="58" y="244"/>
                </a:cxn>
                <a:cxn ang="0">
                  <a:pos x="48" y="242"/>
                </a:cxn>
                <a:cxn ang="0">
                  <a:pos x="38" y="238"/>
                </a:cxn>
                <a:cxn ang="0">
                  <a:pos x="30" y="232"/>
                </a:cxn>
                <a:cxn ang="0">
                  <a:pos x="24" y="226"/>
                </a:cxn>
                <a:cxn ang="0">
                  <a:pos x="20" y="216"/>
                </a:cxn>
                <a:cxn ang="0">
                  <a:pos x="18" y="208"/>
                </a:cxn>
                <a:cxn ang="0">
                  <a:pos x="16" y="196"/>
                </a:cxn>
                <a:cxn ang="0">
                  <a:pos x="16" y="94"/>
                </a:cxn>
                <a:cxn ang="0">
                  <a:pos x="0" y="94"/>
                </a:cxn>
              </a:cxnLst>
              <a:rect l="0" t="0" r="r" b="b"/>
              <a:pathLst>
                <a:path w="104" h="244">
                  <a:moveTo>
                    <a:pt x="0" y="94"/>
                  </a:moveTo>
                  <a:lnTo>
                    <a:pt x="0" y="54"/>
                  </a:lnTo>
                  <a:lnTo>
                    <a:pt x="16" y="54"/>
                  </a:lnTo>
                  <a:lnTo>
                    <a:pt x="16" y="0"/>
                  </a:lnTo>
                  <a:lnTo>
                    <a:pt x="78" y="0"/>
                  </a:lnTo>
                  <a:lnTo>
                    <a:pt x="78" y="54"/>
                  </a:lnTo>
                  <a:lnTo>
                    <a:pt x="104" y="54"/>
                  </a:lnTo>
                  <a:lnTo>
                    <a:pt x="104" y="94"/>
                  </a:lnTo>
                  <a:lnTo>
                    <a:pt x="78" y="94"/>
                  </a:lnTo>
                  <a:lnTo>
                    <a:pt x="78" y="190"/>
                  </a:lnTo>
                  <a:lnTo>
                    <a:pt x="78" y="190"/>
                  </a:lnTo>
                  <a:lnTo>
                    <a:pt x="80" y="196"/>
                  </a:lnTo>
                  <a:lnTo>
                    <a:pt x="82" y="202"/>
                  </a:lnTo>
                  <a:lnTo>
                    <a:pt x="88" y="204"/>
                  </a:lnTo>
                  <a:lnTo>
                    <a:pt x="94" y="206"/>
                  </a:lnTo>
                  <a:lnTo>
                    <a:pt x="94" y="206"/>
                  </a:lnTo>
                  <a:lnTo>
                    <a:pt x="104" y="206"/>
                  </a:lnTo>
                  <a:lnTo>
                    <a:pt x="104" y="244"/>
                  </a:lnTo>
                  <a:lnTo>
                    <a:pt x="104" y="244"/>
                  </a:lnTo>
                  <a:lnTo>
                    <a:pt x="70" y="244"/>
                  </a:lnTo>
                  <a:lnTo>
                    <a:pt x="70" y="244"/>
                  </a:lnTo>
                  <a:lnTo>
                    <a:pt x="58" y="244"/>
                  </a:lnTo>
                  <a:lnTo>
                    <a:pt x="48" y="242"/>
                  </a:lnTo>
                  <a:lnTo>
                    <a:pt x="38" y="238"/>
                  </a:lnTo>
                  <a:lnTo>
                    <a:pt x="30" y="232"/>
                  </a:lnTo>
                  <a:lnTo>
                    <a:pt x="24" y="226"/>
                  </a:lnTo>
                  <a:lnTo>
                    <a:pt x="20" y="216"/>
                  </a:lnTo>
                  <a:lnTo>
                    <a:pt x="18" y="208"/>
                  </a:lnTo>
                  <a:lnTo>
                    <a:pt x="16" y="196"/>
                  </a:lnTo>
                  <a:lnTo>
                    <a:pt x="16" y="94"/>
                  </a:lnTo>
                  <a:lnTo>
                    <a:pt x="0" y="9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55"/>
            <p:cNvSpPr>
              <a:spLocks noEditPoints="1"/>
            </p:cNvSpPr>
            <p:nvPr/>
          </p:nvSpPr>
          <p:spPr bwMode="auto">
            <a:xfrm>
              <a:off x="2346325" y="3594100"/>
              <a:ext cx="222250" cy="317500"/>
            </a:xfrm>
            <a:custGeom>
              <a:avLst/>
              <a:gdLst/>
              <a:ahLst/>
              <a:cxnLst>
                <a:cxn ang="0">
                  <a:pos x="140" y="136"/>
                </a:cxn>
                <a:cxn ang="0">
                  <a:pos x="138" y="150"/>
                </a:cxn>
                <a:cxn ang="0">
                  <a:pos x="130" y="172"/>
                </a:cxn>
                <a:cxn ang="0">
                  <a:pos x="112" y="190"/>
                </a:cxn>
                <a:cxn ang="0">
                  <a:pos x="86" y="198"/>
                </a:cxn>
                <a:cxn ang="0">
                  <a:pos x="70" y="200"/>
                </a:cxn>
                <a:cxn ang="0">
                  <a:pos x="42" y="196"/>
                </a:cxn>
                <a:cxn ang="0">
                  <a:pos x="20" y="184"/>
                </a:cxn>
                <a:cxn ang="0">
                  <a:pos x="6" y="162"/>
                </a:cxn>
                <a:cxn ang="0">
                  <a:pos x="0" y="134"/>
                </a:cxn>
                <a:cxn ang="0">
                  <a:pos x="0" y="64"/>
                </a:cxn>
                <a:cxn ang="0">
                  <a:pos x="6" y="36"/>
                </a:cxn>
                <a:cxn ang="0">
                  <a:pos x="20" y="16"/>
                </a:cxn>
                <a:cxn ang="0">
                  <a:pos x="42" y="4"/>
                </a:cxn>
                <a:cxn ang="0">
                  <a:pos x="70" y="0"/>
                </a:cxn>
                <a:cxn ang="0">
                  <a:pos x="88" y="2"/>
                </a:cxn>
                <a:cxn ang="0">
                  <a:pos x="114" y="10"/>
                </a:cxn>
                <a:cxn ang="0">
                  <a:pos x="130" y="28"/>
                </a:cxn>
                <a:cxn ang="0">
                  <a:pos x="138" y="50"/>
                </a:cxn>
                <a:cxn ang="0">
                  <a:pos x="140" y="112"/>
                </a:cxn>
                <a:cxn ang="0">
                  <a:pos x="58" y="146"/>
                </a:cxn>
                <a:cxn ang="0">
                  <a:pos x="58" y="150"/>
                </a:cxn>
                <a:cxn ang="0">
                  <a:pos x="66" y="158"/>
                </a:cxn>
                <a:cxn ang="0">
                  <a:pos x="70" y="160"/>
                </a:cxn>
                <a:cxn ang="0">
                  <a:pos x="80" y="156"/>
                </a:cxn>
                <a:cxn ang="0">
                  <a:pos x="84" y="146"/>
                </a:cxn>
                <a:cxn ang="0">
                  <a:pos x="140" y="128"/>
                </a:cxn>
                <a:cxn ang="0">
                  <a:pos x="84" y="52"/>
                </a:cxn>
                <a:cxn ang="0">
                  <a:pos x="82" y="48"/>
                </a:cxn>
                <a:cxn ang="0">
                  <a:pos x="76" y="42"/>
                </a:cxn>
                <a:cxn ang="0">
                  <a:pos x="70" y="40"/>
                </a:cxn>
                <a:cxn ang="0">
                  <a:pos x="62" y="44"/>
                </a:cxn>
                <a:cxn ang="0">
                  <a:pos x="58" y="54"/>
                </a:cxn>
                <a:cxn ang="0">
                  <a:pos x="58" y="74"/>
                </a:cxn>
              </a:cxnLst>
              <a:rect l="0" t="0" r="r" b="b"/>
              <a:pathLst>
                <a:path w="140" h="200">
                  <a:moveTo>
                    <a:pt x="140" y="128"/>
                  </a:moveTo>
                  <a:lnTo>
                    <a:pt x="140" y="136"/>
                  </a:lnTo>
                  <a:lnTo>
                    <a:pt x="140" y="136"/>
                  </a:lnTo>
                  <a:lnTo>
                    <a:pt x="138" y="150"/>
                  </a:lnTo>
                  <a:lnTo>
                    <a:pt x="136" y="162"/>
                  </a:lnTo>
                  <a:lnTo>
                    <a:pt x="130" y="172"/>
                  </a:lnTo>
                  <a:lnTo>
                    <a:pt x="122" y="182"/>
                  </a:lnTo>
                  <a:lnTo>
                    <a:pt x="112" y="190"/>
                  </a:lnTo>
                  <a:lnTo>
                    <a:pt x="102" y="194"/>
                  </a:lnTo>
                  <a:lnTo>
                    <a:pt x="86" y="198"/>
                  </a:lnTo>
                  <a:lnTo>
                    <a:pt x="70" y="200"/>
                  </a:lnTo>
                  <a:lnTo>
                    <a:pt x="70" y="200"/>
                  </a:lnTo>
                  <a:lnTo>
                    <a:pt x="56" y="198"/>
                  </a:lnTo>
                  <a:lnTo>
                    <a:pt x="42" y="196"/>
                  </a:lnTo>
                  <a:lnTo>
                    <a:pt x="30" y="190"/>
                  </a:lnTo>
                  <a:lnTo>
                    <a:pt x="20" y="184"/>
                  </a:lnTo>
                  <a:lnTo>
                    <a:pt x="12" y="174"/>
                  </a:lnTo>
                  <a:lnTo>
                    <a:pt x="6" y="162"/>
                  </a:lnTo>
                  <a:lnTo>
                    <a:pt x="2" y="150"/>
                  </a:lnTo>
                  <a:lnTo>
                    <a:pt x="0" y="134"/>
                  </a:lnTo>
                  <a:lnTo>
                    <a:pt x="0" y="64"/>
                  </a:lnTo>
                  <a:lnTo>
                    <a:pt x="0" y="64"/>
                  </a:lnTo>
                  <a:lnTo>
                    <a:pt x="2" y="50"/>
                  </a:lnTo>
                  <a:lnTo>
                    <a:pt x="6" y="36"/>
                  </a:lnTo>
                  <a:lnTo>
                    <a:pt x="12" y="26"/>
                  </a:lnTo>
                  <a:lnTo>
                    <a:pt x="20" y="16"/>
                  </a:lnTo>
                  <a:lnTo>
                    <a:pt x="30" y="10"/>
                  </a:lnTo>
                  <a:lnTo>
                    <a:pt x="42" y="4"/>
                  </a:lnTo>
                  <a:lnTo>
                    <a:pt x="56" y="0"/>
                  </a:lnTo>
                  <a:lnTo>
                    <a:pt x="70" y="0"/>
                  </a:lnTo>
                  <a:lnTo>
                    <a:pt x="70" y="0"/>
                  </a:lnTo>
                  <a:lnTo>
                    <a:pt x="88" y="2"/>
                  </a:lnTo>
                  <a:lnTo>
                    <a:pt x="102" y="4"/>
                  </a:lnTo>
                  <a:lnTo>
                    <a:pt x="114" y="10"/>
                  </a:lnTo>
                  <a:lnTo>
                    <a:pt x="124" y="18"/>
                  </a:lnTo>
                  <a:lnTo>
                    <a:pt x="130" y="28"/>
                  </a:lnTo>
                  <a:lnTo>
                    <a:pt x="136" y="38"/>
                  </a:lnTo>
                  <a:lnTo>
                    <a:pt x="138" y="50"/>
                  </a:lnTo>
                  <a:lnTo>
                    <a:pt x="140" y="64"/>
                  </a:lnTo>
                  <a:lnTo>
                    <a:pt x="140" y="112"/>
                  </a:lnTo>
                  <a:lnTo>
                    <a:pt x="58" y="112"/>
                  </a:lnTo>
                  <a:lnTo>
                    <a:pt x="58" y="146"/>
                  </a:lnTo>
                  <a:lnTo>
                    <a:pt x="58" y="146"/>
                  </a:lnTo>
                  <a:lnTo>
                    <a:pt x="58" y="150"/>
                  </a:lnTo>
                  <a:lnTo>
                    <a:pt x="62" y="156"/>
                  </a:lnTo>
                  <a:lnTo>
                    <a:pt x="66" y="158"/>
                  </a:lnTo>
                  <a:lnTo>
                    <a:pt x="70" y="160"/>
                  </a:lnTo>
                  <a:lnTo>
                    <a:pt x="70" y="160"/>
                  </a:lnTo>
                  <a:lnTo>
                    <a:pt x="76" y="158"/>
                  </a:lnTo>
                  <a:lnTo>
                    <a:pt x="80" y="156"/>
                  </a:lnTo>
                  <a:lnTo>
                    <a:pt x="82" y="152"/>
                  </a:lnTo>
                  <a:lnTo>
                    <a:pt x="84" y="146"/>
                  </a:lnTo>
                  <a:lnTo>
                    <a:pt x="84" y="128"/>
                  </a:lnTo>
                  <a:lnTo>
                    <a:pt x="140" y="128"/>
                  </a:lnTo>
                  <a:close/>
                  <a:moveTo>
                    <a:pt x="84" y="74"/>
                  </a:moveTo>
                  <a:lnTo>
                    <a:pt x="84" y="52"/>
                  </a:lnTo>
                  <a:lnTo>
                    <a:pt x="84" y="52"/>
                  </a:lnTo>
                  <a:lnTo>
                    <a:pt x="82" y="48"/>
                  </a:lnTo>
                  <a:lnTo>
                    <a:pt x="80" y="44"/>
                  </a:lnTo>
                  <a:lnTo>
                    <a:pt x="76" y="42"/>
                  </a:lnTo>
                  <a:lnTo>
                    <a:pt x="70" y="40"/>
                  </a:lnTo>
                  <a:lnTo>
                    <a:pt x="70" y="40"/>
                  </a:lnTo>
                  <a:lnTo>
                    <a:pt x="66" y="42"/>
                  </a:lnTo>
                  <a:lnTo>
                    <a:pt x="62" y="44"/>
                  </a:lnTo>
                  <a:lnTo>
                    <a:pt x="58" y="48"/>
                  </a:lnTo>
                  <a:lnTo>
                    <a:pt x="58" y="54"/>
                  </a:lnTo>
                  <a:lnTo>
                    <a:pt x="58" y="54"/>
                  </a:lnTo>
                  <a:lnTo>
                    <a:pt x="58" y="74"/>
                  </a:lnTo>
                  <a:lnTo>
                    <a:pt x="84" y="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56"/>
            <p:cNvSpPr>
              <a:spLocks noEditPoints="1"/>
            </p:cNvSpPr>
            <p:nvPr/>
          </p:nvSpPr>
          <p:spPr bwMode="auto">
            <a:xfrm>
              <a:off x="2619375" y="3502025"/>
              <a:ext cx="228600" cy="406400"/>
            </a:xfrm>
            <a:custGeom>
              <a:avLst/>
              <a:gdLst/>
              <a:ahLst/>
              <a:cxnLst>
                <a:cxn ang="0">
                  <a:pos x="144" y="0"/>
                </a:cxn>
                <a:cxn ang="0">
                  <a:pos x="144" y="252"/>
                </a:cxn>
                <a:cxn ang="0">
                  <a:pos x="92" y="252"/>
                </a:cxn>
                <a:cxn ang="0">
                  <a:pos x="92" y="236"/>
                </a:cxn>
                <a:cxn ang="0">
                  <a:pos x="90" y="236"/>
                </a:cxn>
                <a:cxn ang="0">
                  <a:pos x="90" y="236"/>
                </a:cxn>
                <a:cxn ang="0">
                  <a:pos x="86" y="242"/>
                </a:cxn>
                <a:cxn ang="0">
                  <a:pos x="78" y="248"/>
                </a:cxn>
                <a:cxn ang="0">
                  <a:pos x="66" y="254"/>
                </a:cxn>
                <a:cxn ang="0">
                  <a:pos x="58" y="256"/>
                </a:cxn>
                <a:cxn ang="0">
                  <a:pos x="48" y="256"/>
                </a:cxn>
                <a:cxn ang="0">
                  <a:pos x="48" y="256"/>
                </a:cxn>
                <a:cxn ang="0">
                  <a:pos x="38" y="256"/>
                </a:cxn>
                <a:cxn ang="0">
                  <a:pos x="28" y="254"/>
                </a:cxn>
                <a:cxn ang="0">
                  <a:pos x="20" y="248"/>
                </a:cxn>
                <a:cxn ang="0">
                  <a:pos x="14" y="242"/>
                </a:cxn>
                <a:cxn ang="0">
                  <a:pos x="8" y="234"/>
                </a:cxn>
                <a:cxn ang="0">
                  <a:pos x="4" y="226"/>
                </a:cxn>
                <a:cxn ang="0">
                  <a:pos x="2" y="216"/>
                </a:cxn>
                <a:cxn ang="0">
                  <a:pos x="0" y="204"/>
                </a:cxn>
                <a:cxn ang="0">
                  <a:pos x="0" y="110"/>
                </a:cxn>
                <a:cxn ang="0">
                  <a:pos x="0" y="110"/>
                </a:cxn>
                <a:cxn ang="0">
                  <a:pos x="2" y="98"/>
                </a:cxn>
                <a:cxn ang="0">
                  <a:pos x="4" y="88"/>
                </a:cxn>
                <a:cxn ang="0">
                  <a:pos x="8" y="80"/>
                </a:cxn>
                <a:cxn ang="0">
                  <a:pos x="14" y="72"/>
                </a:cxn>
                <a:cxn ang="0">
                  <a:pos x="20" y="66"/>
                </a:cxn>
                <a:cxn ang="0">
                  <a:pos x="28" y="62"/>
                </a:cxn>
                <a:cxn ang="0">
                  <a:pos x="38" y="58"/>
                </a:cxn>
                <a:cxn ang="0">
                  <a:pos x="48" y="58"/>
                </a:cxn>
                <a:cxn ang="0">
                  <a:pos x="48" y="58"/>
                </a:cxn>
                <a:cxn ang="0">
                  <a:pos x="62" y="60"/>
                </a:cxn>
                <a:cxn ang="0">
                  <a:pos x="74" y="64"/>
                </a:cxn>
                <a:cxn ang="0">
                  <a:pos x="80" y="68"/>
                </a:cxn>
                <a:cxn ang="0">
                  <a:pos x="86" y="70"/>
                </a:cxn>
                <a:cxn ang="0">
                  <a:pos x="86" y="70"/>
                </a:cxn>
                <a:cxn ang="0">
                  <a:pos x="86" y="0"/>
                </a:cxn>
                <a:cxn ang="0">
                  <a:pos x="144" y="0"/>
                </a:cxn>
                <a:cxn ang="0">
                  <a:pos x="60" y="202"/>
                </a:cxn>
                <a:cxn ang="0">
                  <a:pos x="60" y="202"/>
                </a:cxn>
                <a:cxn ang="0">
                  <a:pos x="60" y="208"/>
                </a:cxn>
                <a:cxn ang="0">
                  <a:pos x="64" y="212"/>
                </a:cxn>
                <a:cxn ang="0">
                  <a:pos x="68" y="216"/>
                </a:cxn>
                <a:cxn ang="0">
                  <a:pos x="72" y="216"/>
                </a:cxn>
                <a:cxn ang="0">
                  <a:pos x="72" y="216"/>
                </a:cxn>
                <a:cxn ang="0">
                  <a:pos x="78" y="216"/>
                </a:cxn>
                <a:cxn ang="0">
                  <a:pos x="82" y="212"/>
                </a:cxn>
                <a:cxn ang="0">
                  <a:pos x="84" y="208"/>
                </a:cxn>
                <a:cxn ang="0">
                  <a:pos x="86" y="202"/>
                </a:cxn>
                <a:cxn ang="0">
                  <a:pos x="86" y="112"/>
                </a:cxn>
                <a:cxn ang="0">
                  <a:pos x="86" y="112"/>
                </a:cxn>
                <a:cxn ang="0">
                  <a:pos x="84" y="106"/>
                </a:cxn>
                <a:cxn ang="0">
                  <a:pos x="82" y="102"/>
                </a:cxn>
                <a:cxn ang="0">
                  <a:pos x="78" y="98"/>
                </a:cxn>
                <a:cxn ang="0">
                  <a:pos x="72" y="98"/>
                </a:cxn>
                <a:cxn ang="0">
                  <a:pos x="72" y="98"/>
                </a:cxn>
                <a:cxn ang="0">
                  <a:pos x="68" y="98"/>
                </a:cxn>
                <a:cxn ang="0">
                  <a:pos x="64" y="102"/>
                </a:cxn>
                <a:cxn ang="0">
                  <a:pos x="60" y="106"/>
                </a:cxn>
                <a:cxn ang="0">
                  <a:pos x="60" y="112"/>
                </a:cxn>
                <a:cxn ang="0">
                  <a:pos x="60" y="112"/>
                </a:cxn>
                <a:cxn ang="0">
                  <a:pos x="60" y="202"/>
                </a:cxn>
                <a:cxn ang="0">
                  <a:pos x="60" y="202"/>
                </a:cxn>
              </a:cxnLst>
              <a:rect l="0" t="0" r="r" b="b"/>
              <a:pathLst>
                <a:path w="144" h="256">
                  <a:moveTo>
                    <a:pt x="144" y="0"/>
                  </a:moveTo>
                  <a:lnTo>
                    <a:pt x="144" y="252"/>
                  </a:lnTo>
                  <a:lnTo>
                    <a:pt x="92" y="252"/>
                  </a:lnTo>
                  <a:lnTo>
                    <a:pt x="92" y="236"/>
                  </a:lnTo>
                  <a:lnTo>
                    <a:pt x="90" y="236"/>
                  </a:lnTo>
                  <a:lnTo>
                    <a:pt x="90" y="236"/>
                  </a:lnTo>
                  <a:lnTo>
                    <a:pt x="86" y="242"/>
                  </a:lnTo>
                  <a:lnTo>
                    <a:pt x="78" y="248"/>
                  </a:lnTo>
                  <a:lnTo>
                    <a:pt x="66" y="254"/>
                  </a:lnTo>
                  <a:lnTo>
                    <a:pt x="58" y="256"/>
                  </a:lnTo>
                  <a:lnTo>
                    <a:pt x="48" y="256"/>
                  </a:lnTo>
                  <a:lnTo>
                    <a:pt x="48" y="256"/>
                  </a:lnTo>
                  <a:lnTo>
                    <a:pt x="38" y="256"/>
                  </a:lnTo>
                  <a:lnTo>
                    <a:pt x="28" y="254"/>
                  </a:lnTo>
                  <a:lnTo>
                    <a:pt x="20" y="248"/>
                  </a:lnTo>
                  <a:lnTo>
                    <a:pt x="14" y="242"/>
                  </a:lnTo>
                  <a:lnTo>
                    <a:pt x="8" y="234"/>
                  </a:lnTo>
                  <a:lnTo>
                    <a:pt x="4" y="226"/>
                  </a:lnTo>
                  <a:lnTo>
                    <a:pt x="2" y="216"/>
                  </a:lnTo>
                  <a:lnTo>
                    <a:pt x="0" y="204"/>
                  </a:lnTo>
                  <a:lnTo>
                    <a:pt x="0" y="110"/>
                  </a:lnTo>
                  <a:lnTo>
                    <a:pt x="0" y="110"/>
                  </a:lnTo>
                  <a:lnTo>
                    <a:pt x="2" y="98"/>
                  </a:lnTo>
                  <a:lnTo>
                    <a:pt x="4" y="88"/>
                  </a:lnTo>
                  <a:lnTo>
                    <a:pt x="8" y="80"/>
                  </a:lnTo>
                  <a:lnTo>
                    <a:pt x="14" y="72"/>
                  </a:lnTo>
                  <a:lnTo>
                    <a:pt x="20" y="66"/>
                  </a:lnTo>
                  <a:lnTo>
                    <a:pt x="28" y="62"/>
                  </a:lnTo>
                  <a:lnTo>
                    <a:pt x="38" y="58"/>
                  </a:lnTo>
                  <a:lnTo>
                    <a:pt x="48" y="58"/>
                  </a:lnTo>
                  <a:lnTo>
                    <a:pt x="48" y="58"/>
                  </a:lnTo>
                  <a:lnTo>
                    <a:pt x="62" y="60"/>
                  </a:lnTo>
                  <a:lnTo>
                    <a:pt x="74" y="64"/>
                  </a:lnTo>
                  <a:lnTo>
                    <a:pt x="80" y="68"/>
                  </a:lnTo>
                  <a:lnTo>
                    <a:pt x="86" y="70"/>
                  </a:lnTo>
                  <a:lnTo>
                    <a:pt x="86" y="70"/>
                  </a:lnTo>
                  <a:lnTo>
                    <a:pt x="86" y="0"/>
                  </a:lnTo>
                  <a:lnTo>
                    <a:pt x="144" y="0"/>
                  </a:lnTo>
                  <a:close/>
                  <a:moveTo>
                    <a:pt x="60" y="202"/>
                  </a:moveTo>
                  <a:lnTo>
                    <a:pt x="60" y="202"/>
                  </a:lnTo>
                  <a:lnTo>
                    <a:pt x="60" y="208"/>
                  </a:lnTo>
                  <a:lnTo>
                    <a:pt x="64" y="212"/>
                  </a:lnTo>
                  <a:lnTo>
                    <a:pt x="68" y="216"/>
                  </a:lnTo>
                  <a:lnTo>
                    <a:pt x="72" y="216"/>
                  </a:lnTo>
                  <a:lnTo>
                    <a:pt x="72" y="216"/>
                  </a:lnTo>
                  <a:lnTo>
                    <a:pt x="78" y="216"/>
                  </a:lnTo>
                  <a:lnTo>
                    <a:pt x="82" y="212"/>
                  </a:lnTo>
                  <a:lnTo>
                    <a:pt x="84" y="208"/>
                  </a:lnTo>
                  <a:lnTo>
                    <a:pt x="86" y="202"/>
                  </a:lnTo>
                  <a:lnTo>
                    <a:pt x="86" y="112"/>
                  </a:lnTo>
                  <a:lnTo>
                    <a:pt x="86" y="112"/>
                  </a:lnTo>
                  <a:lnTo>
                    <a:pt x="84" y="106"/>
                  </a:lnTo>
                  <a:lnTo>
                    <a:pt x="82" y="102"/>
                  </a:lnTo>
                  <a:lnTo>
                    <a:pt x="78" y="98"/>
                  </a:lnTo>
                  <a:lnTo>
                    <a:pt x="72" y="98"/>
                  </a:lnTo>
                  <a:lnTo>
                    <a:pt x="72" y="98"/>
                  </a:lnTo>
                  <a:lnTo>
                    <a:pt x="68" y="98"/>
                  </a:lnTo>
                  <a:lnTo>
                    <a:pt x="64" y="102"/>
                  </a:lnTo>
                  <a:lnTo>
                    <a:pt x="60" y="106"/>
                  </a:lnTo>
                  <a:lnTo>
                    <a:pt x="60" y="112"/>
                  </a:lnTo>
                  <a:lnTo>
                    <a:pt x="60" y="112"/>
                  </a:lnTo>
                  <a:lnTo>
                    <a:pt x="60" y="202"/>
                  </a:lnTo>
                  <a:lnTo>
                    <a:pt x="60" y="20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57"/>
            <p:cNvSpPr>
              <a:spLocks/>
            </p:cNvSpPr>
            <p:nvPr/>
          </p:nvSpPr>
          <p:spPr bwMode="auto">
            <a:xfrm>
              <a:off x="3016250" y="3502025"/>
              <a:ext cx="241300" cy="396875"/>
            </a:xfrm>
            <a:custGeom>
              <a:avLst/>
              <a:gdLst/>
              <a:ahLst/>
              <a:cxnLst>
                <a:cxn ang="0">
                  <a:pos x="0" y="0"/>
                </a:cxn>
                <a:cxn ang="0">
                  <a:pos x="152" y="0"/>
                </a:cxn>
                <a:cxn ang="0">
                  <a:pos x="152" y="50"/>
                </a:cxn>
                <a:cxn ang="0">
                  <a:pos x="108" y="50"/>
                </a:cxn>
                <a:cxn ang="0">
                  <a:pos x="108" y="250"/>
                </a:cxn>
                <a:cxn ang="0">
                  <a:pos x="42" y="250"/>
                </a:cxn>
                <a:cxn ang="0">
                  <a:pos x="42" y="50"/>
                </a:cxn>
                <a:cxn ang="0">
                  <a:pos x="0" y="50"/>
                </a:cxn>
                <a:cxn ang="0">
                  <a:pos x="0" y="0"/>
                </a:cxn>
              </a:cxnLst>
              <a:rect l="0" t="0" r="r" b="b"/>
              <a:pathLst>
                <a:path w="152" h="250">
                  <a:moveTo>
                    <a:pt x="0" y="0"/>
                  </a:moveTo>
                  <a:lnTo>
                    <a:pt x="152" y="0"/>
                  </a:lnTo>
                  <a:lnTo>
                    <a:pt x="152" y="50"/>
                  </a:lnTo>
                  <a:lnTo>
                    <a:pt x="108" y="50"/>
                  </a:lnTo>
                  <a:lnTo>
                    <a:pt x="108" y="250"/>
                  </a:lnTo>
                  <a:lnTo>
                    <a:pt x="42" y="250"/>
                  </a:lnTo>
                  <a:lnTo>
                    <a:pt x="42" y="50"/>
                  </a:lnTo>
                  <a:lnTo>
                    <a:pt x="0" y="5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58"/>
            <p:cNvSpPr>
              <a:spLocks noEditPoints="1"/>
            </p:cNvSpPr>
            <p:nvPr/>
          </p:nvSpPr>
          <p:spPr bwMode="auto">
            <a:xfrm>
              <a:off x="3241675" y="3594100"/>
              <a:ext cx="222250" cy="317500"/>
            </a:xfrm>
            <a:custGeom>
              <a:avLst/>
              <a:gdLst/>
              <a:ahLst/>
              <a:cxnLst>
                <a:cxn ang="0">
                  <a:pos x="138" y="136"/>
                </a:cxn>
                <a:cxn ang="0">
                  <a:pos x="138" y="150"/>
                </a:cxn>
                <a:cxn ang="0">
                  <a:pos x="130" y="172"/>
                </a:cxn>
                <a:cxn ang="0">
                  <a:pos x="112" y="190"/>
                </a:cxn>
                <a:cxn ang="0">
                  <a:pos x="86" y="198"/>
                </a:cxn>
                <a:cxn ang="0">
                  <a:pos x="70" y="200"/>
                </a:cxn>
                <a:cxn ang="0">
                  <a:pos x="40" y="196"/>
                </a:cxn>
                <a:cxn ang="0">
                  <a:pos x="18" y="184"/>
                </a:cxn>
                <a:cxn ang="0">
                  <a:pos x="4" y="162"/>
                </a:cxn>
                <a:cxn ang="0">
                  <a:pos x="0" y="134"/>
                </a:cxn>
                <a:cxn ang="0">
                  <a:pos x="0" y="64"/>
                </a:cxn>
                <a:cxn ang="0">
                  <a:pos x="4" y="36"/>
                </a:cxn>
                <a:cxn ang="0">
                  <a:pos x="18" y="16"/>
                </a:cxn>
                <a:cxn ang="0">
                  <a:pos x="40" y="4"/>
                </a:cxn>
                <a:cxn ang="0">
                  <a:pos x="70" y="0"/>
                </a:cxn>
                <a:cxn ang="0">
                  <a:pos x="86" y="2"/>
                </a:cxn>
                <a:cxn ang="0">
                  <a:pos x="112" y="10"/>
                </a:cxn>
                <a:cxn ang="0">
                  <a:pos x="130" y="28"/>
                </a:cxn>
                <a:cxn ang="0">
                  <a:pos x="138" y="50"/>
                </a:cxn>
                <a:cxn ang="0">
                  <a:pos x="140" y="112"/>
                </a:cxn>
                <a:cxn ang="0">
                  <a:pos x="56" y="146"/>
                </a:cxn>
                <a:cxn ang="0">
                  <a:pos x="58" y="150"/>
                </a:cxn>
                <a:cxn ang="0">
                  <a:pos x="64" y="158"/>
                </a:cxn>
                <a:cxn ang="0">
                  <a:pos x="70" y="160"/>
                </a:cxn>
                <a:cxn ang="0">
                  <a:pos x="78" y="156"/>
                </a:cxn>
                <a:cxn ang="0">
                  <a:pos x="82" y="146"/>
                </a:cxn>
                <a:cxn ang="0">
                  <a:pos x="138" y="128"/>
                </a:cxn>
                <a:cxn ang="0">
                  <a:pos x="82" y="52"/>
                </a:cxn>
                <a:cxn ang="0">
                  <a:pos x="82" y="48"/>
                </a:cxn>
                <a:cxn ang="0">
                  <a:pos x="74" y="42"/>
                </a:cxn>
                <a:cxn ang="0">
                  <a:pos x="70" y="40"/>
                </a:cxn>
                <a:cxn ang="0">
                  <a:pos x="60" y="44"/>
                </a:cxn>
                <a:cxn ang="0">
                  <a:pos x="56" y="54"/>
                </a:cxn>
                <a:cxn ang="0">
                  <a:pos x="56" y="74"/>
                </a:cxn>
              </a:cxnLst>
              <a:rect l="0" t="0" r="r" b="b"/>
              <a:pathLst>
                <a:path w="140" h="200">
                  <a:moveTo>
                    <a:pt x="138" y="128"/>
                  </a:moveTo>
                  <a:lnTo>
                    <a:pt x="138" y="136"/>
                  </a:lnTo>
                  <a:lnTo>
                    <a:pt x="138" y="136"/>
                  </a:lnTo>
                  <a:lnTo>
                    <a:pt x="138" y="150"/>
                  </a:lnTo>
                  <a:lnTo>
                    <a:pt x="134" y="162"/>
                  </a:lnTo>
                  <a:lnTo>
                    <a:pt x="130" y="172"/>
                  </a:lnTo>
                  <a:lnTo>
                    <a:pt x="122" y="182"/>
                  </a:lnTo>
                  <a:lnTo>
                    <a:pt x="112" y="190"/>
                  </a:lnTo>
                  <a:lnTo>
                    <a:pt x="100" y="194"/>
                  </a:lnTo>
                  <a:lnTo>
                    <a:pt x="86" y="198"/>
                  </a:lnTo>
                  <a:lnTo>
                    <a:pt x="70" y="200"/>
                  </a:lnTo>
                  <a:lnTo>
                    <a:pt x="70" y="200"/>
                  </a:lnTo>
                  <a:lnTo>
                    <a:pt x="54" y="198"/>
                  </a:lnTo>
                  <a:lnTo>
                    <a:pt x="40" y="196"/>
                  </a:lnTo>
                  <a:lnTo>
                    <a:pt x="28" y="190"/>
                  </a:lnTo>
                  <a:lnTo>
                    <a:pt x="18" y="184"/>
                  </a:lnTo>
                  <a:lnTo>
                    <a:pt x="10" y="174"/>
                  </a:lnTo>
                  <a:lnTo>
                    <a:pt x="4" y="162"/>
                  </a:lnTo>
                  <a:lnTo>
                    <a:pt x="2" y="150"/>
                  </a:lnTo>
                  <a:lnTo>
                    <a:pt x="0" y="134"/>
                  </a:lnTo>
                  <a:lnTo>
                    <a:pt x="0" y="64"/>
                  </a:lnTo>
                  <a:lnTo>
                    <a:pt x="0" y="64"/>
                  </a:lnTo>
                  <a:lnTo>
                    <a:pt x="2" y="50"/>
                  </a:lnTo>
                  <a:lnTo>
                    <a:pt x="4" y="36"/>
                  </a:lnTo>
                  <a:lnTo>
                    <a:pt x="10" y="26"/>
                  </a:lnTo>
                  <a:lnTo>
                    <a:pt x="18" y="16"/>
                  </a:lnTo>
                  <a:lnTo>
                    <a:pt x="28" y="10"/>
                  </a:lnTo>
                  <a:lnTo>
                    <a:pt x="40" y="4"/>
                  </a:lnTo>
                  <a:lnTo>
                    <a:pt x="54" y="0"/>
                  </a:lnTo>
                  <a:lnTo>
                    <a:pt x="70" y="0"/>
                  </a:lnTo>
                  <a:lnTo>
                    <a:pt x="70" y="0"/>
                  </a:lnTo>
                  <a:lnTo>
                    <a:pt x="86" y="2"/>
                  </a:lnTo>
                  <a:lnTo>
                    <a:pt x="100" y="4"/>
                  </a:lnTo>
                  <a:lnTo>
                    <a:pt x="112" y="10"/>
                  </a:lnTo>
                  <a:lnTo>
                    <a:pt x="122" y="18"/>
                  </a:lnTo>
                  <a:lnTo>
                    <a:pt x="130" y="28"/>
                  </a:lnTo>
                  <a:lnTo>
                    <a:pt x="134" y="38"/>
                  </a:lnTo>
                  <a:lnTo>
                    <a:pt x="138" y="50"/>
                  </a:lnTo>
                  <a:lnTo>
                    <a:pt x="140" y="64"/>
                  </a:lnTo>
                  <a:lnTo>
                    <a:pt x="140" y="112"/>
                  </a:lnTo>
                  <a:lnTo>
                    <a:pt x="56" y="112"/>
                  </a:lnTo>
                  <a:lnTo>
                    <a:pt x="56" y="146"/>
                  </a:lnTo>
                  <a:lnTo>
                    <a:pt x="56" y="146"/>
                  </a:lnTo>
                  <a:lnTo>
                    <a:pt x="58" y="150"/>
                  </a:lnTo>
                  <a:lnTo>
                    <a:pt x="60" y="156"/>
                  </a:lnTo>
                  <a:lnTo>
                    <a:pt x="64" y="158"/>
                  </a:lnTo>
                  <a:lnTo>
                    <a:pt x="70" y="160"/>
                  </a:lnTo>
                  <a:lnTo>
                    <a:pt x="70" y="160"/>
                  </a:lnTo>
                  <a:lnTo>
                    <a:pt x="74" y="158"/>
                  </a:lnTo>
                  <a:lnTo>
                    <a:pt x="78" y="156"/>
                  </a:lnTo>
                  <a:lnTo>
                    <a:pt x="82" y="152"/>
                  </a:lnTo>
                  <a:lnTo>
                    <a:pt x="82" y="146"/>
                  </a:lnTo>
                  <a:lnTo>
                    <a:pt x="82" y="128"/>
                  </a:lnTo>
                  <a:lnTo>
                    <a:pt x="138" y="128"/>
                  </a:lnTo>
                  <a:close/>
                  <a:moveTo>
                    <a:pt x="82" y="74"/>
                  </a:moveTo>
                  <a:lnTo>
                    <a:pt x="82" y="52"/>
                  </a:lnTo>
                  <a:lnTo>
                    <a:pt x="82" y="52"/>
                  </a:lnTo>
                  <a:lnTo>
                    <a:pt x="82" y="48"/>
                  </a:lnTo>
                  <a:lnTo>
                    <a:pt x="78" y="44"/>
                  </a:lnTo>
                  <a:lnTo>
                    <a:pt x="74" y="42"/>
                  </a:lnTo>
                  <a:lnTo>
                    <a:pt x="70" y="40"/>
                  </a:lnTo>
                  <a:lnTo>
                    <a:pt x="70" y="40"/>
                  </a:lnTo>
                  <a:lnTo>
                    <a:pt x="64" y="42"/>
                  </a:lnTo>
                  <a:lnTo>
                    <a:pt x="60" y="44"/>
                  </a:lnTo>
                  <a:lnTo>
                    <a:pt x="58" y="48"/>
                  </a:lnTo>
                  <a:lnTo>
                    <a:pt x="56" y="54"/>
                  </a:lnTo>
                  <a:lnTo>
                    <a:pt x="56" y="54"/>
                  </a:lnTo>
                  <a:lnTo>
                    <a:pt x="56" y="74"/>
                  </a:lnTo>
                  <a:lnTo>
                    <a:pt x="82" y="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59"/>
            <p:cNvSpPr>
              <a:spLocks/>
            </p:cNvSpPr>
            <p:nvPr/>
          </p:nvSpPr>
          <p:spPr bwMode="auto">
            <a:xfrm>
              <a:off x="3514725" y="3594100"/>
              <a:ext cx="231775" cy="317500"/>
            </a:xfrm>
            <a:custGeom>
              <a:avLst/>
              <a:gdLst/>
              <a:ahLst/>
              <a:cxnLst>
                <a:cxn ang="0">
                  <a:pos x="146" y="134"/>
                </a:cxn>
                <a:cxn ang="0">
                  <a:pos x="144" y="148"/>
                </a:cxn>
                <a:cxn ang="0">
                  <a:pos x="136" y="172"/>
                </a:cxn>
                <a:cxn ang="0">
                  <a:pos x="116" y="190"/>
                </a:cxn>
                <a:cxn ang="0">
                  <a:pos x="90" y="198"/>
                </a:cxn>
                <a:cxn ang="0">
                  <a:pos x="72" y="200"/>
                </a:cxn>
                <a:cxn ang="0">
                  <a:pos x="44" y="196"/>
                </a:cxn>
                <a:cxn ang="0">
                  <a:pos x="20" y="184"/>
                </a:cxn>
                <a:cxn ang="0">
                  <a:pos x="6" y="162"/>
                </a:cxn>
                <a:cxn ang="0">
                  <a:pos x="0" y="134"/>
                </a:cxn>
                <a:cxn ang="0">
                  <a:pos x="0" y="64"/>
                </a:cxn>
                <a:cxn ang="0">
                  <a:pos x="6" y="36"/>
                </a:cxn>
                <a:cxn ang="0">
                  <a:pos x="20" y="16"/>
                </a:cxn>
                <a:cxn ang="0">
                  <a:pos x="44" y="4"/>
                </a:cxn>
                <a:cxn ang="0">
                  <a:pos x="72" y="0"/>
                </a:cxn>
                <a:cxn ang="0">
                  <a:pos x="90" y="2"/>
                </a:cxn>
                <a:cxn ang="0">
                  <a:pos x="116" y="10"/>
                </a:cxn>
                <a:cxn ang="0">
                  <a:pos x="136" y="28"/>
                </a:cxn>
                <a:cxn ang="0">
                  <a:pos x="144" y="50"/>
                </a:cxn>
                <a:cxn ang="0">
                  <a:pos x="146" y="76"/>
                </a:cxn>
                <a:cxn ang="0">
                  <a:pos x="86" y="54"/>
                </a:cxn>
                <a:cxn ang="0">
                  <a:pos x="84" y="48"/>
                </a:cxn>
                <a:cxn ang="0">
                  <a:pos x="78" y="42"/>
                </a:cxn>
                <a:cxn ang="0">
                  <a:pos x="72" y="42"/>
                </a:cxn>
                <a:cxn ang="0">
                  <a:pos x="64" y="44"/>
                </a:cxn>
                <a:cxn ang="0">
                  <a:pos x="60" y="54"/>
                </a:cxn>
                <a:cxn ang="0">
                  <a:pos x="60" y="146"/>
                </a:cxn>
                <a:cxn ang="0">
                  <a:pos x="60" y="150"/>
                </a:cxn>
                <a:cxn ang="0">
                  <a:pos x="68" y="158"/>
                </a:cxn>
                <a:cxn ang="0">
                  <a:pos x="72" y="158"/>
                </a:cxn>
                <a:cxn ang="0">
                  <a:pos x="82" y="154"/>
                </a:cxn>
                <a:cxn ang="0">
                  <a:pos x="86" y="146"/>
                </a:cxn>
                <a:cxn ang="0">
                  <a:pos x="146" y="122"/>
                </a:cxn>
              </a:cxnLst>
              <a:rect l="0" t="0" r="r" b="b"/>
              <a:pathLst>
                <a:path w="146" h="200">
                  <a:moveTo>
                    <a:pt x="146" y="122"/>
                  </a:moveTo>
                  <a:lnTo>
                    <a:pt x="146" y="134"/>
                  </a:lnTo>
                  <a:lnTo>
                    <a:pt x="146" y="134"/>
                  </a:lnTo>
                  <a:lnTo>
                    <a:pt x="144" y="148"/>
                  </a:lnTo>
                  <a:lnTo>
                    <a:pt x="142" y="162"/>
                  </a:lnTo>
                  <a:lnTo>
                    <a:pt x="136" y="172"/>
                  </a:lnTo>
                  <a:lnTo>
                    <a:pt x="128" y="182"/>
                  </a:lnTo>
                  <a:lnTo>
                    <a:pt x="116" y="190"/>
                  </a:lnTo>
                  <a:lnTo>
                    <a:pt x="104" y="194"/>
                  </a:lnTo>
                  <a:lnTo>
                    <a:pt x="90" y="198"/>
                  </a:lnTo>
                  <a:lnTo>
                    <a:pt x="72" y="200"/>
                  </a:lnTo>
                  <a:lnTo>
                    <a:pt x="72" y="200"/>
                  </a:lnTo>
                  <a:lnTo>
                    <a:pt x="58" y="198"/>
                  </a:lnTo>
                  <a:lnTo>
                    <a:pt x="44" y="196"/>
                  </a:lnTo>
                  <a:lnTo>
                    <a:pt x="30" y="190"/>
                  </a:lnTo>
                  <a:lnTo>
                    <a:pt x="20" y="184"/>
                  </a:lnTo>
                  <a:lnTo>
                    <a:pt x="12" y="174"/>
                  </a:lnTo>
                  <a:lnTo>
                    <a:pt x="6" y="162"/>
                  </a:lnTo>
                  <a:lnTo>
                    <a:pt x="2" y="150"/>
                  </a:lnTo>
                  <a:lnTo>
                    <a:pt x="0" y="134"/>
                  </a:lnTo>
                  <a:lnTo>
                    <a:pt x="0" y="64"/>
                  </a:lnTo>
                  <a:lnTo>
                    <a:pt x="0" y="64"/>
                  </a:lnTo>
                  <a:lnTo>
                    <a:pt x="2" y="50"/>
                  </a:lnTo>
                  <a:lnTo>
                    <a:pt x="6" y="36"/>
                  </a:lnTo>
                  <a:lnTo>
                    <a:pt x="12" y="26"/>
                  </a:lnTo>
                  <a:lnTo>
                    <a:pt x="20" y="16"/>
                  </a:lnTo>
                  <a:lnTo>
                    <a:pt x="30" y="10"/>
                  </a:lnTo>
                  <a:lnTo>
                    <a:pt x="44" y="4"/>
                  </a:lnTo>
                  <a:lnTo>
                    <a:pt x="58" y="0"/>
                  </a:lnTo>
                  <a:lnTo>
                    <a:pt x="72" y="0"/>
                  </a:lnTo>
                  <a:lnTo>
                    <a:pt x="72" y="0"/>
                  </a:lnTo>
                  <a:lnTo>
                    <a:pt x="90" y="2"/>
                  </a:lnTo>
                  <a:lnTo>
                    <a:pt x="104" y="4"/>
                  </a:lnTo>
                  <a:lnTo>
                    <a:pt x="116" y="10"/>
                  </a:lnTo>
                  <a:lnTo>
                    <a:pt x="128" y="18"/>
                  </a:lnTo>
                  <a:lnTo>
                    <a:pt x="136" y="28"/>
                  </a:lnTo>
                  <a:lnTo>
                    <a:pt x="142" y="38"/>
                  </a:lnTo>
                  <a:lnTo>
                    <a:pt x="144" y="50"/>
                  </a:lnTo>
                  <a:lnTo>
                    <a:pt x="146" y="64"/>
                  </a:lnTo>
                  <a:lnTo>
                    <a:pt x="146" y="76"/>
                  </a:lnTo>
                  <a:lnTo>
                    <a:pt x="86" y="76"/>
                  </a:lnTo>
                  <a:lnTo>
                    <a:pt x="86" y="54"/>
                  </a:lnTo>
                  <a:lnTo>
                    <a:pt x="86" y="54"/>
                  </a:lnTo>
                  <a:lnTo>
                    <a:pt x="84" y="48"/>
                  </a:lnTo>
                  <a:lnTo>
                    <a:pt x="82" y="44"/>
                  </a:lnTo>
                  <a:lnTo>
                    <a:pt x="78" y="42"/>
                  </a:lnTo>
                  <a:lnTo>
                    <a:pt x="72" y="42"/>
                  </a:lnTo>
                  <a:lnTo>
                    <a:pt x="72" y="42"/>
                  </a:lnTo>
                  <a:lnTo>
                    <a:pt x="68" y="42"/>
                  </a:lnTo>
                  <a:lnTo>
                    <a:pt x="64" y="44"/>
                  </a:lnTo>
                  <a:lnTo>
                    <a:pt x="60" y="48"/>
                  </a:lnTo>
                  <a:lnTo>
                    <a:pt x="60" y="54"/>
                  </a:lnTo>
                  <a:lnTo>
                    <a:pt x="60" y="54"/>
                  </a:lnTo>
                  <a:lnTo>
                    <a:pt x="60" y="146"/>
                  </a:lnTo>
                  <a:lnTo>
                    <a:pt x="60" y="146"/>
                  </a:lnTo>
                  <a:lnTo>
                    <a:pt x="60" y="150"/>
                  </a:lnTo>
                  <a:lnTo>
                    <a:pt x="64" y="154"/>
                  </a:lnTo>
                  <a:lnTo>
                    <a:pt x="68" y="158"/>
                  </a:lnTo>
                  <a:lnTo>
                    <a:pt x="72" y="158"/>
                  </a:lnTo>
                  <a:lnTo>
                    <a:pt x="72" y="158"/>
                  </a:lnTo>
                  <a:lnTo>
                    <a:pt x="78" y="158"/>
                  </a:lnTo>
                  <a:lnTo>
                    <a:pt x="82" y="154"/>
                  </a:lnTo>
                  <a:lnTo>
                    <a:pt x="84" y="150"/>
                  </a:lnTo>
                  <a:lnTo>
                    <a:pt x="86" y="146"/>
                  </a:lnTo>
                  <a:lnTo>
                    <a:pt x="86" y="122"/>
                  </a:lnTo>
                  <a:lnTo>
                    <a:pt x="146" y="12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0"/>
            <p:cNvSpPr>
              <a:spLocks/>
            </p:cNvSpPr>
            <p:nvPr/>
          </p:nvSpPr>
          <p:spPr bwMode="auto">
            <a:xfrm>
              <a:off x="3794125" y="3502025"/>
              <a:ext cx="234950" cy="396875"/>
            </a:xfrm>
            <a:custGeom>
              <a:avLst/>
              <a:gdLst/>
              <a:ahLst/>
              <a:cxnLst>
                <a:cxn ang="0">
                  <a:pos x="62" y="0"/>
                </a:cxn>
                <a:cxn ang="0">
                  <a:pos x="62" y="74"/>
                </a:cxn>
                <a:cxn ang="0">
                  <a:pos x="62" y="74"/>
                </a:cxn>
                <a:cxn ang="0">
                  <a:pos x="62" y="74"/>
                </a:cxn>
                <a:cxn ang="0">
                  <a:pos x="68" y="68"/>
                </a:cxn>
                <a:cxn ang="0">
                  <a:pos x="76" y="64"/>
                </a:cxn>
                <a:cxn ang="0">
                  <a:pos x="88" y="58"/>
                </a:cxn>
                <a:cxn ang="0">
                  <a:pos x="100" y="58"/>
                </a:cxn>
                <a:cxn ang="0">
                  <a:pos x="100" y="58"/>
                </a:cxn>
                <a:cxn ang="0">
                  <a:pos x="112" y="58"/>
                </a:cxn>
                <a:cxn ang="0">
                  <a:pos x="122" y="62"/>
                </a:cxn>
                <a:cxn ang="0">
                  <a:pos x="130" y="66"/>
                </a:cxn>
                <a:cxn ang="0">
                  <a:pos x="136" y="72"/>
                </a:cxn>
                <a:cxn ang="0">
                  <a:pos x="142" y="80"/>
                </a:cxn>
                <a:cxn ang="0">
                  <a:pos x="146" y="88"/>
                </a:cxn>
                <a:cxn ang="0">
                  <a:pos x="148" y="98"/>
                </a:cxn>
                <a:cxn ang="0">
                  <a:pos x="148" y="108"/>
                </a:cxn>
                <a:cxn ang="0">
                  <a:pos x="148" y="108"/>
                </a:cxn>
                <a:cxn ang="0">
                  <a:pos x="148" y="250"/>
                </a:cxn>
                <a:cxn ang="0">
                  <a:pos x="88" y="250"/>
                </a:cxn>
                <a:cxn ang="0">
                  <a:pos x="88" y="250"/>
                </a:cxn>
                <a:cxn ang="0">
                  <a:pos x="88" y="120"/>
                </a:cxn>
                <a:cxn ang="0">
                  <a:pos x="88" y="120"/>
                </a:cxn>
                <a:cxn ang="0">
                  <a:pos x="86" y="112"/>
                </a:cxn>
                <a:cxn ang="0">
                  <a:pos x="84" y="108"/>
                </a:cxn>
                <a:cxn ang="0">
                  <a:pos x="80" y="106"/>
                </a:cxn>
                <a:cxn ang="0">
                  <a:pos x="74" y="104"/>
                </a:cxn>
                <a:cxn ang="0">
                  <a:pos x="74" y="104"/>
                </a:cxn>
                <a:cxn ang="0">
                  <a:pos x="70" y="106"/>
                </a:cxn>
                <a:cxn ang="0">
                  <a:pos x="66" y="108"/>
                </a:cxn>
                <a:cxn ang="0">
                  <a:pos x="62" y="112"/>
                </a:cxn>
                <a:cxn ang="0">
                  <a:pos x="62" y="118"/>
                </a:cxn>
                <a:cxn ang="0">
                  <a:pos x="62" y="118"/>
                </a:cxn>
                <a:cxn ang="0">
                  <a:pos x="62" y="250"/>
                </a:cxn>
                <a:cxn ang="0">
                  <a:pos x="0" y="250"/>
                </a:cxn>
                <a:cxn ang="0">
                  <a:pos x="0" y="0"/>
                </a:cxn>
                <a:cxn ang="0">
                  <a:pos x="62" y="0"/>
                </a:cxn>
              </a:cxnLst>
              <a:rect l="0" t="0" r="r" b="b"/>
              <a:pathLst>
                <a:path w="148" h="250">
                  <a:moveTo>
                    <a:pt x="62" y="0"/>
                  </a:moveTo>
                  <a:lnTo>
                    <a:pt x="62" y="74"/>
                  </a:lnTo>
                  <a:lnTo>
                    <a:pt x="62" y="74"/>
                  </a:lnTo>
                  <a:lnTo>
                    <a:pt x="62" y="74"/>
                  </a:lnTo>
                  <a:lnTo>
                    <a:pt x="68" y="68"/>
                  </a:lnTo>
                  <a:lnTo>
                    <a:pt x="76" y="64"/>
                  </a:lnTo>
                  <a:lnTo>
                    <a:pt x="88" y="58"/>
                  </a:lnTo>
                  <a:lnTo>
                    <a:pt x="100" y="58"/>
                  </a:lnTo>
                  <a:lnTo>
                    <a:pt x="100" y="58"/>
                  </a:lnTo>
                  <a:lnTo>
                    <a:pt x="112" y="58"/>
                  </a:lnTo>
                  <a:lnTo>
                    <a:pt x="122" y="62"/>
                  </a:lnTo>
                  <a:lnTo>
                    <a:pt x="130" y="66"/>
                  </a:lnTo>
                  <a:lnTo>
                    <a:pt x="136" y="72"/>
                  </a:lnTo>
                  <a:lnTo>
                    <a:pt x="142" y="80"/>
                  </a:lnTo>
                  <a:lnTo>
                    <a:pt x="146" y="88"/>
                  </a:lnTo>
                  <a:lnTo>
                    <a:pt x="148" y="98"/>
                  </a:lnTo>
                  <a:lnTo>
                    <a:pt x="148" y="108"/>
                  </a:lnTo>
                  <a:lnTo>
                    <a:pt x="148" y="108"/>
                  </a:lnTo>
                  <a:lnTo>
                    <a:pt x="148" y="250"/>
                  </a:lnTo>
                  <a:lnTo>
                    <a:pt x="88" y="250"/>
                  </a:lnTo>
                  <a:lnTo>
                    <a:pt x="88" y="250"/>
                  </a:lnTo>
                  <a:lnTo>
                    <a:pt x="88" y="120"/>
                  </a:lnTo>
                  <a:lnTo>
                    <a:pt x="88" y="120"/>
                  </a:lnTo>
                  <a:lnTo>
                    <a:pt x="86" y="112"/>
                  </a:lnTo>
                  <a:lnTo>
                    <a:pt x="84" y="108"/>
                  </a:lnTo>
                  <a:lnTo>
                    <a:pt x="80" y="106"/>
                  </a:lnTo>
                  <a:lnTo>
                    <a:pt x="74" y="104"/>
                  </a:lnTo>
                  <a:lnTo>
                    <a:pt x="74" y="104"/>
                  </a:lnTo>
                  <a:lnTo>
                    <a:pt x="70" y="106"/>
                  </a:lnTo>
                  <a:lnTo>
                    <a:pt x="66" y="108"/>
                  </a:lnTo>
                  <a:lnTo>
                    <a:pt x="62" y="112"/>
                  </a:lnTo>
                  <a:lnTo>
                    <a:pt x="62" y="118"/>
                  </a:lnTo>
                  <a:lnTo>
                    <a:pt x="62" y="118"/>
                  </a:lnTo>
                  <a:lnTo>
                    <a:pt x="62" y="250"/>
                  </a:lnTo>
                  <a:lnTo>
                    <a:pt x="0" y="250"/>
                  </a:lnTo>
                  <a:lnTo>
                    <a:pt x="0" y="0"/>
                  </a:lnTo>
                  <a:lnTo>
                    <a:pt x="6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61"/>
            <p:cNvSpPr>
              <a:spLocks/>
            </p:cNvSpPr>
            <p:nvPr/>
          </p:nvSpPr>
          <p:spPr bwMode="auto">
            <a:xfrm>
              <a:off x="4089400" y="3594100"/>
              <a:ext cx="231775" cy="307975"/>
            </a:xfrm>
            <a:custGeom>
              <a:avLst/>
              <a:gdLst/>
              <a:ahLst/>
              <a:cxnLst>
                <a:cxn ang="0">
                  <a:pos x="52" y="6"/>
                </a:cxn>
                <a:cxn ang="0">
                  <a:pos x="54" y="22"/>
                </a:cxn>
                <a:cxn ang="0">
                  <a:pos x="56" y="22"/>
                </a:cxn>
                <a:cxn ang="0">
                  <a:pos x="56" y="22"/>
                </a:cxn>
                <a:cxn ang="0">
                  <a:pos x="60" y="16"/>
                </a:cxn>
                <a:cxn ang="0">
                  <a:pos x="70" y="8"/>
                </a:cxn>
                <a:cxn ang="0">
                  <a:pos x="82" y="2"/>
                </a:cxn>
                <a:cxn ang="0">
                  <a:pos x="90" y="0"/>
                </a:cxn>
                <a:cxn ang="0">
                  <a:pos x="100" y="0"/>
                </a:cxn>
                <a:cxn ang="0">
                  <a:pos x="100" y="0"/>
                </a:cxn>
                <a:cxn ang="0">
                  <a:pos x="110" y="0"/>
                </a:cxn>
                <a:cxn ang="0">
                  <a:pos x="120" y="4"/>
                </a:cxn>
                <a:cxn ang="0">
                  <a:pos x="128" y="8"/>
                </a:cxn>
                <a:cxn ang="0">
                  <a:pos x="134" y="14"/>
                </a:cxn>
                <a:cxn ang="0">
                  <a:pos x="140" y="22"/>
                </a:cxn>
                <a:cxn ang="0">
                  <a:pos x="144" y="30"/>
                </a:cxn>
                <a:cxn ang="0">
                  <a:pos x="146" y="40"/>
                </a:cxn>
                <a:cxn ang="0">
                  <a:pos x="146" y="50"/>
                </a:cxn>
                <a:cxn ang="0">
                  <a:pos x="146" y="50"/>
                </a:cxn>
                <a:cxn ang="0">
                  <a:pos x="146" y="194"/>
                </a:cxn>
                <a:cxn ang="0">
                  <a:pos x="86" y="194"/>
                </a:cxn>
                <a:cxn ang="0">
                  <a:pos x="86" y="194"/>
                </a:cxn>
                <a:cxn ang="0">
                  <a:pos x="86" y="62"/>
                </a:cxn>
                <a:cxn ang="0">
                  <a:pos x="86" y="62"/>
                </a:cxn>
                <a:cxn ang="0">
                  <a:pos x="86" y="56"/>
                </a:cxn>
                <a:cxn ang="0">
                  <a:pos x="82" y="52"/>
                </a:cxn>
                <a:cxn ang="0">
                  <a:pos x="78" y="48"/>
                </a:cxn>
                <a:cxn ang="0">
                  <a:pos x="74" y="48"/>
                </a:cxn>
                <a:cxn ang="0">
                  <a:pos x="74" y="48"/>
                </a:cxn>
                <a:cxn ang="0">
                  <a:pos x="68" y="48"/>
                </a:cxn>
                <a:cxn ang="0">
                  <a:pos x="64" y="50"/>
                </a:cxn>
                <a:cxn ang="0">
                  <a:pos x="62" y="56"/>
                </a:cxn>
                <a:cxn ang="0">
                  <a:pos x="60" y="62"/>
                </a:cxn>
                <a:cxn ang="0">
                  <a:pos x="60" y="194"/>
                </a:cxn>
                <a:cxn ang="0">
                  <a:pos x="0" y="194"/>
                </a:cxn>
                <a:cxn ang="0">
                  <a:pos x="0" y="6"/>
                </a:cxn>
                <a:cxn ang="0">
                  <a:pos x="52" y="6"/>
                </a:cxn>
              </a:cxnLst>
              <a:rect l="0" t="0" r="r" b="b"/>
              <a:pathLst>
                <a:path w="146" h="194">
                  <a:moveTo>
                    <a:pt x="52" y="6"/>
                  </a:moveTo>
                  <a:lnTo>
                    <a:pt x="54" y="22"/>
                  </a:lnTo>
                  <a:lnTo>
                    <a:pt x="56" y="22"/>
                  </a:lnTo>
                  <a:lnTo>
                    <a:pt x="56" y="22"/>
                  </a:lnTo>
                  <a:lnTo>
                    <a:pt x="60" y="16"/>
                  </a:lnTo>
                  <a:lnTo>
                    <a:pt x="70" y="8"/>
                  </a:lnTo>
                  <a:lnTo>
                    <a:pt x="82" y="2"/>
                  </a:lnTo>
                  <a:lnTo>
                    <a:pt x="90" y="0"/>
                  </a:lnTo>
                  <a:lnTo>
                    <a:pt x="100" y="0"/>
                  </a:lnTo>
                  <a:lnTo>
                    <a:pt x="100" y="0"/>
                  </a:lnTo>
                  <a:lnTo>
                    <a:pt x="110" y="0"/>
                  </a:lnTo>
                  <a:lnTo>
                    <a:pt x="120" y="4"/>
                  </a:lnTo>
                  <a:lnTo>
                    <a:pt x="128" y="8"/>
                  </a:lnTo>
                  <a:lnTo>
                    <a:pt x="134" y="14"/>
                  </a:lnTo>
                  <a:lnTo>
                    <a:pt x="140" y="22"/>
                  </a:lnTo>
                  <a:lnTo>
                    <a:pt x="144" y="30"/>
                  </a:lnTo>
                  <a:lnTo>
                    <a:pt x="146" y="40"/>
                  </a:lnTo>
                  <a:lnTo>
                    <a:pt x="146" y="50"/>
                  </a:lnTo>
                  <a:lnTo>
                    <a:pt x="146" y="50"/>
                  </a:lnTo>
                  <a:lnTo>
                    <a:pt x="146" y="194"/>
                  </a:lnTo>
                  <a:lnTo>
                    <a:pt x="86" y="194"/>
                  </a:lnTo>
                  <a:lnTo>
                    <a:pt x="86" y="194"/>
                  </a:lnTo>
                  <a:lnTo>
                    <a:pt x="86" y="62"/>
                  </a:lnTo>
                  <a:lnTo>
                    <a:pt x="86" y="62"/>
                  </a:lnTo>
                  <a:lnTo>
                    <a:pt x="86" y="56"/>
                  </a:lnTo>
                  <a:lnTo>
                    <a:pt x="82" y="52"/>
                  </a:lnTo>
                  <a:lnTo>
                    <a:pt x="78" y="48"/>
                  </a:lnTo>
                  <a:lnTo>
                    <a:pt x="74" y="48"/>
                  </a:lnTo>
                  <a:lnTo>
                    <a:pt x="74" y="48"/>
                  </a:lnTo>
                  <a:lnTo>
                    <a:pt x="68" y="48"/>
                  </a:lnTo>
                  <a:lnTo>
                    <a:pt x="64" y="50"/>
                  </a:lnTo>
                  <a:lnTo>
                    <a:pt x="62" y="56"/>
                  </a:lnTo>
                  <a:lnTo>
                    <a:pt x="60" y="62"/>
                  </a:lnTo>
                  <a:lnTo>
                    <a:pt x="60" y="194"/>
                  </a:lnTo>
                  <a:lnTo>
                    <a:pt x="0" y="194"/>
                  </a:lnTo>
                  <a:lnTo>
                    <a:pt x="0" y="6"/>
                  </a:lnTo>
                  <a:lnTo>
                    <a:pt x="52" y="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62"/>
            <p:cNvSpPr>
              <a:spLocks noEditPoints="1"/>
            </p:cNvSpPr>
            <p:nvPr/>
          </p:nvSpPr>
          <p:spPr bwMode="auto">
            <a:xfrm>
              <a:off x="4371975" y="3594100"/>
              <a:ext cx="231775" cy="317500"/>
            </a:xfrm>
            <a:custGeom>
              <a:avLst/>
              <a:gdLst/>
              <a:ahLst/>
              <a:cxnLst>
                <a:cxn ang="0">
                  <a:pos x="0" y="64"/>
                </a:cxn>
                <a:cxn ang="0">
                  <a:pos x="6" y="36"/>
                </a:cxn>
                <a:cxn ang="0">
                  <a:pos x="20" y="16"/>
                </a:cxn>
                <a:cxn ang="0">
                  <a:pos x="44" y="4"/>
                </a:cxn>
                <a:cxn ang="0">
                  <a:pos x="74" y="0"/>
                </a:cxn>
                <a:cxn ang="0">
                  <a:pos x="90" y="2"/>
                </a:cxn>
                <a:cxn ang="0">
                  <a:pos x="118" y="10"/>
                </a:cxn>
                <a:cxn ang="0">
                  <a:pos x="136" y="28"/>
                </a:cxn>
                <a:cxn ang="0">
                  <a:pos x="144" y="50"/>
                </a:cxn>
                <a:cxn ang="0">
                  <a:pos x="146" y="134"/>
                </a:cxn>
                <a:cxn ang="0">
                  <a:pos x="144" y="148"/>
                </a:cxn>
                <a:cxn ang="0">
                  <a:pos x="136" y="172"/>
                </a:cxn>
                <a:cxn ang="0">
                  <a:pos x="118" y="190"/>
                </a:cxn>
                <a:cxn ang="0">
                  <a:pos x="90" y="198"/>
                </a:cxn>
                <a:cxn ang="0">
                  <a:pos x="74" y="200"/>
                </a:cxn>
                <a:cxn ang="0">
                  <a:pos x="44" y="196"/>
                </a:cxn>
                <a:cxn ang="0">
                  <a:pos x="20" y="184"/>
                </a:cxn>
                <a:cxn ang="0">
                  <a:pos x="6" y="164"/>
                </a:cxn>
                <a:cxn ang="0">
                  <a:pos x="0" y="136"/>
                </a:cxn>
                <a:cxn ang="0">
                  <a:pos x="60" y="146"/>
                </a:cxn>
                <a:cxn ang="0">
                  <a:pos x="60" y="150"/>
                </a:cxn>
                <a:cxn ang="0">
                  <a:pos x="68" y="158"/>
                </a:cxn>
                <a:cxn ang="0">
                  <a:pos x="74" y="158"/>
                </a:cxn>
                <a:cxn ang="0">
                  <a:pos x="82" y="154"/>
                </a:cxn>
                <a:cxn ang="0">
                  <a:pos x="86" y="146"/>
                </a:cxn>
                <a:cxn ang="0">
                  <a:pos x="86" y="54"/>
                </a:cxn>
                <a:cxn ang="0">
                  <a:pos x="86" y="48"/>
                </a:cxn>
                <a:cxn ang="0">
                  <a:pos x="78" y="42"/>
                </a:cxn>
                <a:cxn ang="0">
                  <a:pos x="74" y="40"/>
                </a:cxn>
                <a:cxn ang="0">
                  <a:pos x="64" y="44"/>
                </a:cxn>
                <a:cxn ang="0">
                  <a:pos x="60" y="54"/>
                </a:cxn>
                <a:cxn ang="0">
                  <a:pos x="60" y="146"/>
                </a:cxn>
              </a:cxnLst>
              <a:rect l="0" t="0" r="r" b="b"/>
              <a:pathLst>
                <a:path w="146" h="200">
                  <a:moveTo>
                    <a:pt x="0" y="64"/>
                  </a:moveTo>
                  <a:lnTo>
                    <a:pt x="0" y="64"/>
                  </a:lnTo>
                  <a:lnTo>
                    <a:pt x="2" y="50"/>
                  </a:lnTo>
                  <a:lnTo>
                    <a:pt x="6" y="36"/>
                  </a:lnTo>
                  <a:lnTo>
                    <a:pt x="12" y="26"/>
                  </a:lnTo>
                  <a:lnTo>
                    <a:pt x="20" y="16"/>
                  </a:lnTo>
                  <a:lnTo>
                    <a:pt x="32" y="10"/>
                  </a:lnTo>
                  <a:lnTo>
                    <a:pt x="44" y="4"/>
                  </a:lnTo>
                  <a:lnTo>
                    <a:pt x="58" y="0"/>
                  </a:lnTo>
                  <a:lnTo>
                    <a:pt x="74" y="0"/>
                  </a:lnTo>
                  <a:lnTo>
                    <a:pt x="74" y="0"/>
                  </a:lnTo>
                  <a:lnTo>
                    <a:pt x="90" y="2"/>
                  </a:lnTo>
                  <a:lnTo>
                    <a:pt x="104" y="4"/>
                  </a:lnTo>
                  <a:lnTo>
                    <a:pt x="118" y="10"/>
                  </a:lnTo>
                  <a:lnTo>
                    <a:pt x="128" y="18"/>
                  </a:lnTo>
                  <a:lnTo>
                    <a:pt x="136" y="28"/>
                  </a:lnTo>
                  <a:lnTo>
                    <a:pt x="142" y="38"/>
                  </a:lnTo>
                  <a:lnTo>
                    <a:pt x="144" y="50"/>
                  </a:lnTo>
                  <a:lnTo>
                    <a:pt x="146" y="64"/>
                  </a:lnTo>
                  <a:lnTo>
                    <a:pt x="146" y="134"/>
                  </a:lnTo>
                  <a:lnTo>
                    <a:pt x="146" y="134"/>
                  </a:lnTo>
                  <a:lnTo>
                    <a:pt x="144" y="148"/>
                  </a:lnTo>
                  <a:lnTo>
                    <a:pt x="142" y="162"/>
                  </a:lnTo>
                  <a:lnTo>
                    <a:pt x="136" y="172"/>
                  </a:lnTo>
                  <a:lnTo>
                    <a:pt x="128" y="182"/>
                  </a:lnTo>
                  <a:lnTo>
                    <a:pt x="118" y="190"/>
                  </a:lnTo>
                  <a:lnTo>
                    <a:pt x="104" y="194"/>
                  </a:lnTo>
                  <a:lnTo>
                    <a:pt x="90" y="198"/>
                  </a:lnTo>
                  <a:lnTo>
                    <a:pt x="74" y="200"/>
                  </a:lnTo>
                  <a:lnTo>
                    <a:pt x="74" y="200"/>
                  </a:lnTo>
                  <a:lnTo>
                    <a:pt x="58" y="198"/>
                  </a:lnTo>
                  <a:lnTo>
                    <a:pt x="44" y="196"/>
                  </a:lnTo>
                  <a:lnTo>
                    <a:pt x="32" y="190"/>
                  </a:lnTo>
                  <a:lnTo>
                    <a:pt x="20" y="184"/>
                  </a:lnTo>
                  <a:lnTo>
                    <a:pt x="12" y="174"/>
                  </a:lnTo>
                  <a:lnTo>
                    <a:pt x="6" y="164"/>
                  </a:lnTo>
                  <a:lnTo>
                    <a:pt x="2" y="150"/>
                  </a:lnTo>
                  <a:lnTo>
                    <a:pt x="0" y="136"/>
                  </a:lnTo>
                  <a:lnTo>
                    <a:pt x="0" y="64"/>
                  </a:lnTo>
                  <a:close/>
                  <a:moveTo>
                    <a:pt x="60" y="146"/>
                  </a:moveTo>
                  <a:lnTo>
                    <a:pt x="60" y="146"/>
                  </a:lnTo>
                  <a:lnTo>
                    <a:pt x="60" y="150"/>
                  </a:lnTo>
                  <a:lnTo>
                    <a:pt x="64" y="154"/>
                  </a:lnTo>
                  <a:lnTo>
                    <a:pt x="68" y="158"/>
                  </a:lnTo>
                  <a:lnTo>
                    <a:pt x="74" y="158"/>
                  </a:lnTo>
                  <a:lnTo>
                    <a:pt x="74" y="158"/>
                  </a:lnTo>
                  <a:lnTo>
                    <a:pt x="78" y="158"/>
                  </a:lnTo>
                  <a:lnTo>
                    <a:pt x="82" y="154"/>
                  </a:lnTo>
                  <a:lnTo>
                    <a:pt x="86" y="150"/>
                  </a:lnTo>
                  <a:lnTo>
                    <a:pt x="86" y="146"/>
                  </a:lnTo>
                  <a:lnTo>
                    <a:pt x="86" y="146"/>
                  </a:lnTo>
                  <a:lnTo>
                    <a:pt x="86" y="54"/>
                  </a:lnTo>
                  <a:lnTo>
                    <a:pt x="86" y="54"/>
                  </a:lnTo>
                  <a:lnTo>
                    <a:pt x="86" y="48"/>
                  </a:lnTo>
                  <a:lnTo>
                    <a:pt x="82" y="44"/>
                  </a:lnTo>
                  <a:lnTo>
                    <a:pt x="78" y="42"/>
                  </a:lnTo>
                  <a:lnTo>
                    <a:pt x="74" y="40"/>
                  </a:lnTo>
                  <a:lnTo>
                    <a:pt x="74" y="40"/>
                  </a:lnTo>
                  <a:lnTo>
                    <a:pt x="68" y="42"/>
                  </a:lnTo>
                  <a:lnTo>
                    <a:pt x="64" y="44"/>
                  </a:lnTo>
                  <a:lnTo>
                    <a:pt x="60" y="48"/>
                  </a:lnTo>
                  <a:lnTo>
                    <a:pt x="60" y="54"/>
                  </a:lnTo>
                  <a:lnTo>
                    <a:pt x="60" y="54"/>
                  </a:lnTo>
                  <a:lnTo>
                    <a:pt x="60" y="146"/>
                  </a:lnTo>
                  <a:lnTo>
                    <a:pt x="60" y="14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63"/>
            <p:cNvSpPr>
              <a:spLocks noChangeArrowheads="1"/>
            </p:cNvSpPr>
            <p:nvPr/>
          </p:nvSpPr>
          <p:spPr bwMode="auto">
            <a:xfrm>
              <a:off x="4654550" y="3502025"/>
              <a:ext cx="98425" cy="396875"/>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64"/>
            <p:cNvSpPr>
              <a:spLocks noEditPoints="1"/>
            </p:cNvSpPr>
            <p:nvPr/>
          </p:nvSpPr>
          <p:spPr bwMode="auto">
            <a:xfrm>
              <a:off x="4806950" y="3594100"/>
              <a:ext cx="231775" cy="317500"/>
            </a:xfrm>
            <a:custGeom>
              <a:avLst/>
              <a:gdLst/>
              <a:ahLst/>
              <a:cxnLst>
                <a:cxn ang="0">
                  <a:pos x="0" y="64"/>
                </a:cxn>
                <a:cxn ang="0">
                  <a:pos x="6" y="36"/>
                </a:cxn>
                <a:cxn ang="0">
                  <a:pos x="20" y="16"/>
                </a:cxn>
                <a:cxn ang="0">
                  <a:pos x="44" y="4"/>
                </a:cxn>
                <a:cxn ang="0">
                  <a:pos x="72" y="0"/>
                </a:cxn>
                <a:cxn ang="0">
                  <a:pos x="90" y="2"/>
                </a:cxn>
                <a:cxn ang="0">
                  <a:pos x="116" y="10"/>
                </a:cxn>
                <a:cxn ang="0">
                  <a:pos x="136" y="28"/>
                </a:cxn>
                <a:cxn ang="0">
                  <a:pos x="144" y="50"/>
                </a:cxn>
                <a:cxn ang="0">
                  <a:pos x="146" y="134"/>
                </a:cxn>
                <a:cxn ang="0">
                  <a:pos x="144" y="148"/>
                </a:cxn>
                <a:cxn ang="0">
                  <a:pos x="136" y="172"/>
                </a:cxn>
                <a:cxn ang="0">
                  <a:pos x="118" y="190"/>
                </a:cxn>
                <a:cxn ang="0">
                  <a:pos x="90" y="198"/>
                </a:cxn>
                <a:cxn ang="0">
                  <a:pos x="72" y="200"/>
                </a:cxn>
                <a:cxn ang="0">
                  <a:pos x="44" y="196"/>
                </a:cxn>
                <a:cxn ang="0">
                  <a:pos x="20" y="184"/>
                </a:cxn>
                <a:cxn ang="0">
                  <a:pos x="6" y="164"/>
                </a:cxn>
                <a:cxn ang="0">
                  <a:pos x="0" y="136"/>
                </a:cxn>
                <a:cxn ang="0">
                  <a:pos x="60" y="146"/>
                </a:cxn>
                <a:cxn ang="0">
                  <a:pos x="60" y="150"/>
                </a:cxn>
                <a:cxn ang="0">
                  <a:pos x="68" y="158"/>
                </a:cxn>
                <a:cxn ang="0">
                  <a:pos x="72" y="158"/>
                </a:cxn>
                <a:cxn ang="0">
                  <a:pos x="82" y="154"/>
                </a:cxn>
                <a:cxn ang="0">
                  <a:pos x="86" y="146"/>
                </a:cxn>
                <a:cxn ang="0">
                  <a:pos x="86" y="54"/>
                </a:cxn>
                <a:cxn ang="0">
                  <a:pos x="86" y="48"/>
                </a:cxn>
                <a:cxn ang="0">
                  <a:pos x="78" y="42"/>
                </a:cxn>
                <a:cxn ang="0">
                  <a:pos x="72" y="40"/>
                </a:cxn>
                <a:cxn ang="0">
                  <a:pos x="64" y="44"/>
                </a:cxn>
                <a:cxn ang="0">
                  <a:pos x="60" y="54"/>
                </a:cxn>
                <a:cxn ang="0">
                  <a:pos x="60" y="146"/>
                </a:cxn>
              </a:cxnLst>
              <a:rect l="0" t="0" r="r" b="b"/>
              <a:pathLst>
                <a:path w="146" h="200">
                  <a:moveTo>
                    <a:pt x="0" y="64"/>
                  </a:moveTo>
                  <a:lnTo>
                    <a:pt x="0" y="64"/>
                  </a:lnTo>
                  <a:lnTo>
                    <a:pt x="2" y="50"/>
                  </a:lnTo>
                  <a:lnTo>
                    <a:pt x="6" y="36"/>
                  </a:lnTo>
                  <a:lnTo>
                    <a:pt x="12" y="26"/>
                  </a:lnTo>
                  <a:lnTo>
                    <a:pt x="20" y="16"/>
                  </a:lnTo>
                  <a:lnTo>
                    <a:pt x="30" y="10"/>
                  </a:lnTo>
                  <a:lnTo>
                    <a:pt x="44" y="4"/>
                  </a:lnTo>
                  <a:lnTo>
                    <a:pt x="58" y="0"/>
                  </a:lnTo>
                  <a:lnTo>
                    <a:pt x="72" y="0"/>
                  </a:lnTo>
                  <a:lnTo>
                    <a:pt x="72" y="0"/>
                  </a:lnTo>
                  <a:lnTo>
                    <a:pt x="90" y="2"/>
                  </a:lnTo>
                  <a:lnTo>
                    <a:pt x="104" y="4"/>
                  </a:lnTo>
                  <a:lnTo>
                    <a:pt x="116" y="10"/>
                  </a:lnTo>
                  <a:lnTo>
                    <a:pt x="128" y="18"/>
                  </a:lnTo>
                  <a:lnTo>
                    <a:pt x="136" y="28"/>
                  </a:lnTo>
                  <a:lnTo>
                    <a:pt x="142" y="38"/>
                  </a:lnTo>
                  <a:lnTo>
                    <a:pt x="144" y="50"/>
                  </a:lnTo>
                  <a:lnTo>
                    <a:pt x="146" y="64"/>
                  </a:lnTo>
                  <a:lnTo>
                    <a:pt x="146" y="134"/>
                  </a:lnTo>
                  <a:lnTo>
                    <a:pt x="146" y="134"/>
                  </a:lnTo>
                  <a:lnTo>
                    <a:pt x="144" y="148"/>
                  </a:lnTo>
                  <a:lnTo>
                    <a:pt x="142" y="162"/>
                  </a:lnTo>
                  <a:lnTo>
                    <a:pt x="136" y="172"/>
                  </a:lnTo>
                  <a:lnTo>
                    <a:pt x="128" y="182"/>
                  </a:lnTo>
                  <a:lnTo>
                    <a:pt x="118" y="190"/>
                  </a:lnTo>
                  <a:lnTo>
                    <a:pt x="104" y="194"/>
                  </a:lnTo>
                  <a:lnTo>
                    <a:pt x="90" y="198"/>
                  </a:lnTo>
                  <a:lnTo>
                    <a:pt x="72" y="200"/>
                  </a:lnTo>
                  <a:lnTo>
                    <a:pt x="72" y="200"/>
                  </a:lnTo>
                  <a:lnTo>
                    <a:pt x="58" y="198"/>
                  </a:lnTo>
                  <a:lnTo>
                    <a:pt x="44" y="196"/>
                  </a:lnTo>
                  <a:lnTo>
                    <a:pt x="32" y="190"/>
                  </a:lnTo>
                  <a:lnTo>
                    <a:pt x="20" y="184"/>
                  </a:lnTo>
                  <a:lnTo>
                    <a:pt x="12" y="174"/>
                  </a:lnTo>
                  <a:lnTo>
                    <a:pt x="6" y="164"/>
                  </a:lnTo>
                  <a:lnTo>
                    <a:pt x="2" y="150"/>
                  </a:lnTo>
                  <a:lnTo>
                    <a:pt x="0" y="136"/>
                  </a:lnTo>
                  <a:lnTo>
                    <a:pt x="0" y="64"/>
                  </a:lnTo>
                  <a:close/>
                  <a:moveTo>
                    <a:pt x="60" y="146"/>
                  </a:moveTo>
                  <a:lnTo>
                    <a:pt x="60" y="146"/>
                  </a:lnTo>
                  <a:lnTo>
                    <a:pt x="60" y="150"/>
                  </a:lnTo>
                  <a:lnTo>
                    <a:pt x="64" y="154"/>
                  </a:lnTo>
                  <a:lnTo>
                    <a:pt x="68" y="158"/>
                  </a:lnTo>
                  <a:lnTo>
                    <a:pt x="72" y="158"/>
                  </a:lnTo>
                  <a:lnTo>
                    <a:pt x="72" y="158"/>
                  </a:lnTo>
                  <a:lnTo>
                    <a:pt x="78" y="158"/>
                  </a:lnTo>
                  <a:lnTo>
                    <a:pt x="82" y="154"/>
                  </a:lnTo>
                  <a:lnTo>
                    <a:pt x="86" y="150"/>
                  </a:lnTo>
                  <a:lnTo>
                    <a:pt x="86" y="146"/>
                  </a:lnTo>
                  <a:lnTo>
                    <a:pt x="86" y="146"/>
                  </a:lnTo>
                  <a:lnTo>
                    <a:pt x="86" y="54"/>
                  </a:lnTo>
                  <a:lnTo>
                    <a:pt x="86" y="54"/>
                  </a:lnTo>
                  <a:lnTo>
                    <a:pt x="86" y="48"/>
                  </a:lnTo>
                  <a:lnTo>
                    <a:pt x="82" y="44"/>
                  </a:lnTo>
                  <a:lnTo>
                    <a:pt x="78" y="42"/>
                  </a:lnTo>
                  <a:lnTo>
                    <a:pt x="72" y="40"/>
                  </a:lnTo>
                  <a:lnTo>
                    <a:pt x="72" y="40"/>
                  </a:lnTo>
                  <a:lnTo>
                    <a:pt x="68" y="42"/>
                  </a:lnTo>
                  <a:lnTo>
                    <a:pt x="64" y="44"/>
                  </a:lnTo>
                  <a:lnTo>
                    <a:pt x="60" y="48"/>
                  </a:lnTo>
                  <a:lnTo>
                    <a:pt x="60" y="54"/>
                  </a:lnTo>
                  <a:lnTo>
                    <a:pt x="60" y="54"/>
                  </a:lnTo>
                  <a:lnTo>
                    <a:pt x="60" y="146"/>
                  </a:lnTo>
                  <a:lnTo>
                    <a:pt x="60" y="14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65"/>
            <p:cNvSpPr>
              <a:spLocks noEditPoints="1"/>
            </p:cNvSpPr>
            <p:nvPr/>
          </p:nvSpPr>
          <p:spPr bwMode="auto">
            <a:xfrm>
              <a:off x="5092700" y="3594100"/>
              <a:ext cx="225425" cy="403225"/>
            </a:xfrm>
            <a:custGeom>
              <a:avLst/>
              <a:gdLst/>
              <a:ahLst/>
              <a:cxnLst>
                <a:cxn ang="0">
                  <a:pos x="58" y="202"/>
                </a:cxn>
                <a:cxn ang="0">
                  <a:pos x="60" y="208"/>
                </a:cxn>
                <a:cxn ang="0">
                  <a:pos x="66" y="214"/>
                </a:cxn>
                <a:cxn ang="0">
                  <a:pos x="72" y="216"/>
                </a:cxn>
                <a:cxn ang="0">
                  <a:pos x="80" y="212"/>
                </a:cxn>
                <a:cxn ang="0">
                  <a:pos x="84" y="202"/>
                </a:cxn>
                <a:cxn ang="0">
                  <a:pos x="84" y="172"/>
                </a:cxn>
                <a:cxn ang="0">
                  <a:pos x="78" y="176"/>
                </a:cxn>
                <a:cxn ang="0">
                  <a:pos x="58" y="184"/>
                </a:cxn>
                <a:cxn ang="0">
                  <a:pos x="46" y="184"/>
                </a:cxn>
                <a:cxn ang="0">
                  <a:pos x="26" y="180"/>
                </a:cxn>
                <a:cxn ang="0">
                  <a:pos x="12" y="170"/>
                </a:cxn>
                <a:cxn ang="0">
                  <a:pos x="4" y="154"/>
                </a:cxn>
                <a:cxn ang="0">
                  <a:pos x="0" y="134"/>
                </a:cxn>
                <a:cxn ang="0">
                  <a:pos x="0" y="52"/>
                </a:cxn>
                <a:cxn ang="0">
                  <a:pos x="0" y="40"/>
                </a:cxn>
                <a:cxn ang="0">
                  <a:pos x="6" y="22"/>
                </a:cxn>
                <a:cxn ang="0">
                  <a:pos x="18" y="8"/>
                </a:cxn>
                <a:cxn ang="0">
                  <a:pos x="36" y="0"/>
                </a:cxn>
                <a:cxn ang="0">
                  <a:pos x="46" y="0"/>
                </a:cxn>
                <a:cxn ang="0">
                  <a:pos x="64" y="2"/>
                </a:cxn>
                <a:cxn ang="0">
                  <a:pos x="84" y="14"/>
                </a:cxn>
                <a:cxn ang="0">
                  <a:pos x="90" y="20"/>
                </a:cxn>
                <a:cxn ang="0">
                  <a:pos x="142" y="6"/>
                </a:cxn>
                <a:cxn ang="0">
                  <a:pos x="142" y="190"/>
                </a:cxn>
                <a:cxn ang="0">
                  <a:pos x="138" y="216"/>
                </a:cxn>
                <a:cxn ang="0">
                  <a:pos x="126" y="236"/>
                </a:cxn>
                <a:cxn ang="0">
                  <a:pos x="104" y="250"/>
                </a:cxn>
                <a:cxn ang="0">
                  <a:pos x="72" y="254"/>
                </a:cxn>
                <a:cxn ang="0">
                  <a:pos x="56" y="254"/>
                </a:cxn>
                <a:cxn ang="0">
                  <a:pos x="28" y="246"/>
                </a:cxn>
                <a:cxn ang="0">
                  <a:pos x="10" y="232"/>
                </a:cxn>
                <a:cxn ang="0">
                  <a:pos x="2" y="212"/>
                </a:cxn>
                <a:cxn ang="0">
                  <a:pos x="58" y="198"/>
                </a:cxn>
                <a:cxn ang="0">
                  <a:pos x="58" y="136"/>
                </a:cxn>
                <a:cxn ang="0">
                  <a:pos x="62" y="146"/>
                </a:cxn>
                <a:cxn ang="0">
                  <a:pos x="72" y="150"/>
                </a:cxn>
                <a:cxn ang="0">
                  <a:pos x="76" y="148"/>
                </a:cxn>
                <a:cxn ang="0">
                  <a:pos x="84" y="142"/>
                </a:cxn>
                <a:cxn ang="0">
                  <a:pos x="84" y="54"/>
                </a:cxn>
                <a:cxn ang="0">
                  <a:pos x="84" y="48"/>
                </a:cxn>
                <a:cxn ang="0">
                  <a:pos x="76" y="42"/>
                </a:cxn>
                <a:cxn ang="0">
                  <a:pos x="72" y="40"/>
                </a:cxn>
                <a:cxn ang="0">
                  <a:pos x="62" y="44"/>
                </a:cxn>
                <a:cxn ang="0">
                  <a:pos x="58" y="54"/>
                </a:cxn>
                <a:cxn ang="0">
                  <a:pos x="58" y="136"/>
                </a:cxn>
              </a:cxnLst>
              <a:rect l="0" t="0" r="r" b="b"/>
              <a:pathLst>
                <a:path w="142" h="254">
                  <a:moveTo>
                    <a:pt x="58" y="198"/>
                  </a:moveTo>
                  <a:lnTo>
                    <a:pt x="58" y="202"/>
                  </a:lnTo>
                  <a:lnTo>
                    <a:pt x="58" y="202"/>
                  </a:lnTo>
                  <a:lnTo>
                    <a:pt x="60" y="208"/>
                  </a:lnTo>
                  <a:lnTo>
                    <a:pt x="62" y="212"/>
                  </a:lnTo>
                  <a:lnTo>
                    <a:pt x="66" y="214"/>
                  </a:lnTo>
                  <a:lnTo>
                    <a:pt x="72" y="216"/>
                  </a:lnTo>
                  <a:lnTo>
                    <a:pt x="72" y="216"/>
                  </a:lnTo>
                  <a:lnTo>
                    <a:pt x="76" y="214"/>
                  </a:lnTo>
                  <a:lnTo>
                    <a:pt x="80" y="212"/>
                  </a:lnTo>
                  <a:lnTo>
                    <a:pt x="82" y="208"/>
                  </a:lnTo>
                  <a:lnTo>
                    <a:pt x="84" y="202"/>
                  </a:lnTo>
                  <a:lnTo>
                    <a:pt x="84" y="172"/>
                  </a:lnTo>
                  <a:lnTo>
                    <a:pt x="84" y="172"/>
                  </a:lnTo>
                  <a:lnTo>
                    <a:pt x="84" y="172"/>
                  </a:lnTo>
                  <a:lnTo>
                    <a:pt x="78" y="176"/>
                  </a:lnTo>
                  <a:lnTo>
                    <a:pt x="70" y="180"/>
                  </a:lnTo>
                  <a:lnTo>
                    <a:pt x="58" y="184"/>
                  </a:lnTo>
                  <a:lnTo>
                    <a:pt x="46" y="184"/>
                  </a:lnTo>
                  <a:lnTo>
                    <a:pt x="46" y="184"/>
                  </a:lnTo>
                  <a:lnTo>
                    <a:pt x="36" y="184"/>
                  </a:lnTo>
                  <a:lnTo>
                    <a:pt x="26" y="180"/>
                  </a:lnTo>
                  <a:lnTo>
                    <a:pt x="18" y="176"/>
                  </a:lnTo>
                  <a:lnTo>
                    <a:pt x="12" y="170"/>
                  </a:lnTo>
                  <a:lnTo>
                    <a:pt x="6" y="164"/>
                  </a:lnTo>
                  <a:lnTo>
                    <a:pt x="4" y="154"/>
                  </a:lnTo>
                  <a:lnTo>
                    <a:pt x="0" y="144"/>
                  </a:lnTo>
                  <a:lnTo>
                    <a:pt x="0" y="134"/>
                  </a:lnTo>
                  <a:lnTo>
                    <a:pt x="0" y="134"/>
                  </a:lnTo>
                  <a:lnTo>
                    <a:pt x="0" y="52"/>
                  </a:lnTo>
                  <a:lnTo>
                    <a:pt x="0" y="52"/>
                  </a:lnTo>
                  <a:lnTo>
                    <a:pt x="0" y="40"/>
                  </a:lnTo>
                  <a:lnTo>
                    <a:pt x="4" y="30"/>
                  </a:lnTo>
                  <a:lnTo>
                    <a:pt x="6" y="22"/>
                  </a:lnTo>
                  <a:lnTo>
                    <a:pt x="12" y="14"/>
                  </a:lnTo>
                  <a:lnTo>
                    <a:pt x="18" y="8"/>
                  </a:lnTo>
                  <a:lnTo>
                    <a:pt x="26" y="4"/>
                  </a:lnTo>
                  <a:lnTo>
                    <a:pt x="36" y="0"/>
                  </a:lnTo>
                  <a:lnTo>
                    <a:pt x="46" y="0"/>
                  </a:lnTo>
                  <a:lnTo>
                    <a:pt x="46" y="0"/>
                  </a:lnTo>
                  <a:lnTo>
                    <a:pt x="56" y="0"/>
                  </a:lnTo>
                  <a:lnTo>
                    <a:pt x="64" y="2"/>
                  </a:lnTo>
                  <a:lnTo>
                    <a:pt x="78" y="8"/>
                  </a:lnTo>
                  <a:lnTo>
                    <a:pt x="84" y="14"/>
                  </a:lnTo>
                  <a:lnTo>
                    <a:pt x="88" y="20"/>
                  </a:lnTo>
                  <a:lnTo>
                    <a:pt x="90" y="20"/>
                  </a:lnTo>
                  <a:lnTo>
                    <a:pt x="92" y="6"/>
                  </a:lnTo>
                  <a:lnTo>
                    <a:pt x="142" y="6"/>
                  </a:lnTo>
                  <a:lnTo>
                    <a:pt x="142" y="190"/>
                  </a:lnTo>
                  <a:lnTo>
                    <a:pt x="142" y="190"/>
                  </a:lnTo>
                  <a:lnTo>
                    <a:pt x="142" y="204"/>
                  </a:lnTo>
                  <a:lnTo>
                    <a:pt x="138" y="216"/>
                  </a:lnTo>
                  <a:lnTo>
                    <a:pt x="134" y="228"/>
                  </a:lnTo>
                  <a:lnTo>
                    <a:pt x="126" y="236"/>
                  </a:lnTo>
                  <a:lnTo>
                    <a:pt x="118" y="244"/>
                  </a:lnTo>
                  <a:lnTo>
                    <a:pt x="104" y="250"/>
                  </a:lnTo>
                  <a:lnTo>
                    <a:pt x="90" y="254"/>
                  </a:lnTo>
                  <a:lnTo>
                    <a:pt x="72" y="254"/>
                  </a:lnTo>
                  <a:lnTo>
                    <a:pt x="72" y="254"/>
                  </a:lnTo>
                  <a:lnTo>
                    <a:pt x="56" y="254"/>
                  </a:lnTo>
                  <a:lnTo>
                    <a:pt x="40" y="250"/>
                  </a:lnTo>
                  <a:lnTo>
                    <a:pt x="28" y="246"/>
                  </a:lnTo>
                  <a:lnTo>
                    <a:pt x="18" y="240"/>
                  </a:lnTo>
                  <a:lnTo>
                    <a:pt x="10" y="232"/>
                  </a:lnTo>
                  <a:lnTo>
                    <a:pt x="4" y="222"/>
                  </a:lnTo>
                  <a:lnTo>
                    <a:pt x="2" y="212"/>
                  </a:lnTo>
                  <a:lnTo>
                    <a:pt x="0" y="198"/>
                  </a:lnTo>
                  <a:lnTo>
                    <a:pt x="58" y="198"/>
                  </a:lnTo>
                  <a:close/>
                  <a:moveTo>
                    <a:pt x="58" y="136"/>
                  </a:moveTo>
                  <a:lnTo>
                    <a:pt x="58" y="136"/>
                  </a:lnTo>
                  <a:lnTo>
                    <a:pt x="60" y="142"/>
                  </a:lnTo>
                  <a:lnTo>
                    <a:pt x="62" y="146"/>
                  </a:lnTo>
                  <a:lnTo>
                    <a:pt x="66" y="148"/>
                  </a:lnTo>
                  <a:lnTo>
                    <a:pt x="72" y="150"/>
                  </a:lnTo>
                  <a:lnTo>
                    <a:pt x="72" y="150"/>
                  </a:lnTo>
                  <a:lnTo>
                    <a:pt x="76" y="148"/>
                  </a:lnTo>
                  <a:lnTo>
                    <a:pt x="80" y="146"/>
                  </a:lnTo>
                  <a:lnTo>
                    <a:pt x="84" y="142"/>
                  </a:lnTo>
                  <a:lnTo>
                    <a:pt x="84" y="136"/>
                  </a:lnTo>
                  <a:lnTo>
                    <a:pt x="84" y="54"/>
                  </a:lnTo>
                  <a:lnTo>
                    <a:pt x="84" y="54"/>
                  </a:lnTo>
                  <a:lnTo>
                    <a:pt x="84" y="48"/>
                  </a:lnTo>
                  <a:lnTo>
                    <a:pt x="80" y="44"/>
                  </a:lnTo>
                  <a:lnTo>
                    <a:pt x="76" y="42"/>
                  </a:lnTo>
                  <a:lnTo>
                    <a:pt x="72" y="40"/>
                  </a:lnTo>
                  <a:lnTo>
                    <a:pt x="72" y="40"/>
                  </a:lnTo>
                  <a:lnTo>
                    <a:pt x="66" y="42"/>
                  </a:lnTo>
                  <a:lnTo>
                    <a:pt x="62" y="44"/>
                  </a:lnTo>
                  <a:lnTo>
                    <a:pt x="60" y="48"/>
                  </a:lnTo>
                  <a:lnTo>
                    <a:pt x="58" y="54"/>
                  </a:lnTo>
                  <a:lnTo>
                    <a:pt x="58" y="54"/>
                  </a:lnTo>
                  <a:lnTo>
                    <a:pt x="58" y="136"/>
                  </a:lnTo>
                  <a:lnTo>
                    <a:pt x="58" y="13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6"/>
            <p:cNvSpPr>
              <a:spLocks noEditPoints="1"/>
            </p:cNvSpPr>
            <p:nvPr/>
          </p:nvSpPr>
          <p:spPr bwMode="auto">
            <a:xfrm>
              <a:off x="5378450" y="3502025"/>
              <a:ext cx="98425" cy="400050"/>
            </a:xfrm>
            <a:custGeom>
              <a:avLst/>
              <a:gdLst/>
              <a:ahLst/>
              <a:cxnLst>
                <a:cxn ang="0">
                  <a:pos x="0" y="0"/>
                </a:cxn>
                <a:cxn ang="0">
                  <a:pos x="62" y="0"/>
                </a:cxn>
                <a:cxn ang="0">
                  <a:pos x="62" y="46"/>
                </a:cxn>
                <a:cxn ang="0">
                  <a:pos x="0" y="46"/>
                </a:cxn>
                <a:cxn ang="0">
                  <a:pos x="0" y="0"/>
                </a:cxn>
                <a:cxn ang="0">
                  <a:pos x="0" y="64"/>
                </a:cxn>
                <a:cxn ang="0">
                  <a:pos x="62" y="64"/>
                </a:cxn>
                <a:cxn ang="0">
                  <a:pos x="62" y="252"/>
                </a:cxn>
                <a:cxn ang="0">
                  <a:pos x="0" y="252"/>
                </a:cxn>
                <a:cxn ang="0">
                  <a:pos x="0" y="64"/>
                </a:cxn>
              </a:cxnLst>
              <a:rect l="0" t="0" r="r" b="b"/>
              <a:pathLst>
                <a:path w="62" h="252">
                  <a:moveTo>
                    <a:pt x="0" y="0"/>
                  </a:moveTo>
                  <a:lnTo>
                    <a:pt x="62" y="0"/>
                  </a:lnTo>
                  <a:lnTo>
                    <a:pt x="62" y="46"/>
                  </a:lnTo>
                  <a:lnTo>
                    <a:pt x="0" y="46"/>
                  </a:lnTo>
                  <a:lnTo>
                    <a:pt x="0" y="0"/>
                  </a:lnTo>
                  <a:close/>
                  <a:moveTo>
                    <a:pt x="0" y="64"/>
                  </a:moveTo>
                  <a:lnTo>
                    <a:pt x="62" y="64"/>
                  </a:lnTo>
                  <a:lnTo>
                    <a:pt x="62" y="252"/>
                  </a:lnTo>
                  <a:lnTo>
                    <a:pt x="0" y="252"/>
                  </a:lnTo>
                  <a:lnTo>
                    <a:pt x="0" y="6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67"/>
            <p:cNvSpPr>
              <a:spLocks noEditPoints="1"/>
            </p:cNvSpPr>
            <p:nvPr/>
          </p:nvSpPr>
          <p:spPr bwMode="auto">
            <a:xfrm>
              <a:off x="5534025" y="3594100"/>
              <a:ext cx="219075" cy="317500"/>
            </a:xfrm>
            <a:custGeom>
              <a:avLst/>
              <a:gdLst/>
              <a:ahLst/>
              <a:cxnLst>
                <a:cxn ang="0">
                  <a:pos x="138" y="136"/>
                </a:cxn>
                <a:cxn ang="0">
                  <a:pos x="138" y="150"/>
                </a:cxn>
                <a:cxn ang="0">
                  <a:pos x="128" y="172"/>
                </a:cxn>
                <a:cxn ang="0">
                  <a:pos x="112" y="190"/>
                </a:cxn>
                <a:cxn ang="0">
                  <a:pos x="86" y="198"/>
                </a:cxn>
                <a:cxn ang="0">
                  <a:pos x="70" y="200"/>
                </a:cxn>
                <a:cxn ang="0">
                  <a:pos x="40" y="196"/>
                </a:cxn>
                <a:cxn ang="0">
                  <a:pos x="18" y="184"/>
                </a:cxn>
                <a:cxn ang="0">
                  <a:pos x="4" y="162"/>
                </a:cxn>
                <a:cxn ang="0">
                  <a:pos x="0" y="134"/>
                </a:cxn>
                <a:cxn ang="0">
                  <a:pos x="0" y="64"/>
                </a:cxn>
                <a:cxn ang="0">
                  <a:pos x="4" y="36"/>
                </a:cxn>
                <a:cxn ang="0">
                  <a:pos x="18" y="16"/>
                </a:cxn>
                <a:cxn ang="0">
                  <a:pos x="40" y="4"/>
                </a:cxn>
                <a:cxn ang="0">
                  <a:pos x="70" y="0"/>
                </a:cxn>
                <a:cxn ang="0">
                  <a:pos x="86" y="2"/>
                </a:cxn>
                <a:cxn ang="0">
                  <a:pos x="112" y="10"/>
                </a:cxn>
                <a:cxn ang="0">
                  <a:pos x="130" y="28"/>
                </a:cxn>
                <a:cxn ang="0">
                  <a:pos x="138" y="50"/>
                </a:cxn>
                <a:cxn ang="0">
                  <a:pos x="138" y="112"/>
                </a:cxn>
                <a:cxn ang="0">
                  <a:pos x="56" y="146"/>
                </a:cxn>
                <a:cxn ang="0">
                  <a:pos x="58" y="150"/>
                </a:cxn>
                <a:cxn ang="0">
                  <a:pos x="64" y="158"/>
                </a:cxn>
                <a:cxn ang="0">
                  <a:pos x="70" y="160"/>
                </a:cxn>
                <a:cxn ang="0">
                  <a:pos x="78" y="156"/>
                </a:cxn>
                <a:cxn ang="0">
                  <a:pos x="82" y="146"/>
                </a:cxn>
                <a:cxn ang="0">
                  <a:pos x="138" y="128"/>
                </a:cxn>
                <a:cxn ang="0">
                  <a:pos x="82" y="52"/>
                </a:cxn>
                <a:cxn ang="0">
                  <a:pos x="82" y="48"/>
                </a:cxn>
                <a:cxn ang="0">
                  <a:pos x="74" y="42"/>
                </a:cxn>
                <a:cxn ang="0">
                  <a:pos x="70" y="40"/>
                </a:cxn>
                <a:cxn ang="0">
                  <a:pos x="60" y="44"/>
                </a:cxn>
                <a:cxn ang="0">
                  <a:pos x="56" y="54"/>
                </a:cxn>
                <a:cxn ang="0">
                  <a:pos x="56" y="74"/>
                </a:cxn>
              </a:cxnLst>
              <a:rect l="0" t="0" r="r" b="b"/>
              <a:pathLst>
                <a:path w="138" h="200">
                  <a:moveTo>
                    <a:pt x="138" y="128"/>
                  </a:moveTo>
                  <a:lnTo>
                    <a:pt x="138" y="136"/>
                  </a:lnTo>
                  <a:lnTo>
                    <a:pt x="138" y="136"/>
                  </a:lnTo>
                  <a:lnTo>
                    <a:pt x="138" y="150"/>
                  </a:lnTo>
                  <a:lnTo>
                    <a:pt x="134" y="162"/>
                  </a:lnTo>
                  <a:lnTo>
                    <a:pt x="128" y="172"/>
                  </a:lnTo>
                  <a:lnTo>
                    <a:pt x="122" y="182"/>
                  </a:lnTo>
                  <a:lnTo>
                    <a:pt x="112" y="190"/>
                  </a:lnTo>
                  <a:lnTo>
                    <a:pt x="100" y="194"/>
                  </a:lnTo>
                  <a:lnTo>
                    <a:pt x="86" y="198"/>
                  </a:lnTo>
                  <a:lnTo>
                    <a:pt x="70" y="200"/>
                  </a:lnTo>
                  <a:lnTo>
                    <a:pt x="70" y="200"/>
                  </a:lnTo>
                  <a:lnTo>
                    <a:pt x="54" y="198"/>
                  </a:lnTo>
                  <a:lnTo>
                    <a:pt x="40" y="196"/>
                  </a:lnTo>
                  <a:lnTo>
                    <a:pt x="28" y="190"/>
                  </a:lnTo>
                  <a:lnTo>
                    <a:pt x="18" y="184"/>
                  </a:lnTo>
                  <a:lnTo>
                    <a:pt x="10" y="174"/>
                  </a:lnTo>
                  <a:lnTo>
                    <a:pt x="4" y="162"/>
                  </a:lnTo>
                  <a:lnTo>
                    <a:pt x="0" y="150"/>
                  </a:lnTo>
                  <a:lnTo>
                    <a:pt x="0" y="134"/>
                  </a:lnTo>
                  <a:lnTo>
                    <a:pt x="0" y="64"/>
                  </a:lnTo>
                  <a:lnTo>
                    <a:pt x="0" y="64"/>
                  </a:lnTo>
                  <a:lnTo>
                    <a:pt x="0" y="50"/>
                  </a:lnTo>
                  <a:lnTo>
                    <a:pt x="4" y="36"/>
                  </a:lnTo>
                  <a:lnTo>
                    <a:pt x="10" y="26"/>
                  </a:lnTo>
                  <a:lnTo>
                    <a:pt x="18" y="16"/>
                  </a:lnTo>
                  <a:lnTo>
                    <a:pt x="28" y="10"/>
                  </a:lnTo>
                  <a:lnTo>
                    <a:pt x="40" y="4"/>
                  </a:lnTo>
                  <a:lnTo>
                    <a:pt x="54" y="0"/>
                  </a:lnTo>
                  <a:lnTo>
                    <a:pt x="70" y="0"/>
                  </a:lnTo>
                  <a:lnTo>
                    <a:pt x="70" y="0"/>
                  </a:lnTo>
                  <a:lnTo>
                    <a:pt x="86" y="2"/>
                  </a:lnTo>
                  <a:lnTo>
                    <a:pt x="100" y="4"/>
                  </a:lnTo>
                  <a:lnTo>
                    <a:pt x="112" y="10"/>
                  </a:lnTo>
                  <a:lnTo>
                    <a:pt x="122" y="18"/>
                  </a:lnTo>
                  <a:lnTo>
                    <a:pt x="130" y="28"/>
                  </a:lnTo>
                  <a:lnTo>
                    <a:pt x="134" y="38"/>
                  </a:lnTo>
                  <a:lnTo>
                    <a:pt x="138" y="50"/>
                  </a:lnTo>
                  <a:lnTo>
                    <a:pt x="138" y="64"/>
                  </a:lnTo>
                  <a:lnTo>
                    <a:pt x="138" y="112"/>
                  </a:lnTo>
                  <a:lnTo>
                    <a:pt x="56" y="112"/>
                  </a:lnTo>
                  <a:lnTo>
                    <a:pt x="56" y="146"/>
                  </a:lnTo>
                  <a:lnTo>
                    <a:pt x="56" y="146"/>
                  </a:lnTo>
                  <a:lnTo>
                    <a:pt x="58" y="150"/>
                  </a:lnTo>
                  <a:lnTo>
                    <a:pt x="60" y="156"/>
                  </a:lnTo>
                  <a:lnTo>
                    <a:pt x="64" y="158"/>
                  </a:lnTo>
                  <a:lnTo>
                    <a:pt x="70" y="160"/>
                  </a:lnTo>
                  <a:lnTo>
                    <a:pt x="70" y="160"/>
                  </a:lnTo>
                  <a:lnTo>
                    <a:pt x="74" y="158"/>
                  </a:lnTo>
                  <a:lnTo>
                    <a:pt x="78" y="156"/>
                  </a:lnTo>
                  <a:lnTo>
                    <a:pt x="82" y="152"/>
                  </a:lnTo>
                  <a:lnTo>
                    <a:pt x="82" y="146"/>
                  </a:lnTo>
                  <a:lnTo>
                    <a:pt x="82" y="128"/>
                  </a:lnTo>
                  <a:lnTo>
                    <a:pt x="138" y="128"/>
                  </a:lnTo>
                  <a:close/>
                  <a:moveTo>
                    <a:pt x="82" y="74"/>
                  </a:moveTo>
                  <a:lnTo>
                    <a:pt x="82" y="52"/>
                  </a:lnTo>
                  <a:lnTo>
                    <a:pt x="82" y="52"/>
                  </a:lnTo>
                  <a:lnTo>
                    <a:pt x="82" y="48"/>
                  </a:lnTo>
                  <a:lnTo>
                    <a:pt x="78" y="44"/>
                  </a:lnTo>
                  <a:lnTo>
                    <a:pt x="74" y="42"/>
                  </a:lnTo>
                  <a:lnTo>
                    <a:pt x="70" y="40"/>
                  </a:lnTo>
                  <a:lnTo>
                    <a:pt x="70" y="40"/>
                  </a:lnTo>
                  <a:lnTo>
                    <a:pt x="64" y="42"/>
                  </a:lnTo>
                  <a:lnTo>
                    <a:pt x="60" y="44"/>
                  </a:lnTo>
                  <a:lnTo>
                    <a:pt x="58" y="48"/>
                  </a:lnTo>
                  <a:lnTo>
                    <a:pt x="56" y="54"/>
                  </a:lnTo>
                  <a:lnTo>
                    <a:pt x="56" y="54"/>
                  </a:lnTo>
                  <a:lnTo>
                    <a:pt x="56" y="74"/>
                  </a:lnTo>
                  <a:lnTo>
                    <a:pt x="82" y="7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68"/>
            <p:cNvSpPr>
              <a:spLocks/>
            </p:cNvSpPr>
            <p:nvPr/>
          </p:nvSpPr>
          <p:spPr bwMode="auto">
            <a:xfrm>
              <a:off x="5794375" y="3594100"/>
              <a:ext cx="234950" cy="317500"/>
            </a:xfrm>
            <a:custGeom>
              <a:avLst/>
              <a:gdLst/>
              <a:ahLst/>
              <a:cxnLst>
                <a:cxn ang="0">
                  <a:pos x="116" y="66"/>
                </a:cxn>
                <a:cxn ang="0">
                  <a:pos x="88" y="66"/>
                </a:cxn>
                <a:cxn ang="0">
                  <a:pos x="88" y="62"/>
                </a:cxn>
                <a:cxn ang="0">
                  <a:pos x="88" y="54"/>
                </a:cxn>
                <a:cxn ang="0">
                  <a:pos x="84" y="44"/>
                </a:cxn>
                <a:cxn ang="0">
                  <a:pos x="80" y="40"/>
                </a:cxn>
                <a:cxn ang="0">
                  <a:pos x="72" y="38"/>
                </a:cxn>
                <a:cxn ang="0">
                  <a:pos x="60" y="42"/>
                </a:cxn>
                <a:cxn ang="0">
                  <a:pos x="58" y="46"/>
                </a:cxn>
                <a:cxn ang="0">
                  <a:pos x="58" y="50"/>
                </a:cxn>
                <a:cxn ang="0">
                  <a:pos x="60" y="60"/>
                </a:cxn>
                <a:cxn ang="0">
                  <a:pos x="70" y="68"/>
                </a:cxn>
                <a:cxn ang="0">
                  <a:pos x="100" y="82"/>
                </a:cxn>
                <a:cxn ang="0">
                  <a:pos x="134" y="104"/>
                </a:cxn>
                <a:cxn ang="0">
                  <a:pos x="140" y="112"/>
                </a:cxn>
                <a:cxn ang="0">
                  <a:pos x="148" y="128"/>
                </a:cxn>
                <a:cxn ang="0">
                  <a:pos x="148" y="140"/>
                </a:cxn>
                <a:cxn ang="0">
                  <a:pos x="142" y="166"/>
                </a:cxn>
                <a:cxn ang="0">
                  <a:pos x="128" y="184"/>
                </a:cxn>
                <a:cxn ang="0">
                  <a:pos x="116" y="190"/>
                </a:cxn>
                <a:cxn ang="0">
                  <a:pos x="88" y="198"/>
                </a:cxn>
                <a:cxn ang="0">
                  <a:pos x="72" y="200"/>
                </a:cxn>
                <a:cxn ang="0">
                  <a:pos x="42" y="194"/>
                </a:cxn>
                <a:cxn ang="0">
                  <a:pos x="18" y="182"/>
                </a:cxn>
                <a:cxn ang="0">
                  <a:pos x="10" y="174"/>
                </a:cxn>
                <a:cxn ang="0">
                  <a:pos x="0" y="150"/>
                </a:cxn>
                <a:cxn ang="0">
                  <a:pos x="0" y="132"/>
                </a:cxn>
                <a:cxn ang="0">
                  <a:pos x="28" y="128"/>
                </a:cxn>
                <a:cxn ang="0">
                  <a:pos x="56" y="128"/>
                </a:cxn>
                <a:cxn ang="0">
                  <a:pos x="56" y="136"/>
                </a:cxn>
                <a:cxn ang="0">
                  <a:pos x="56" y="144"/>
                </a:cxn>
                <a:cxn ang="0">
                  <a:pos x="60" y="156"/>
                </a:cxn>
                <a:cxn ang="0">
                  <a:pos x="64" y="160"/>
                </a:cxn>
                <a:cxn ang="0">
                  <a:pos x="72" y="160"/>
                </a:cxn>
                <a:cxn ang="0">
                  <a:pos x="84" y="156"/>
                </a:cxn>
                <a:cxn ang="0">
                  <a:pos x="88" y="152"/>
                </a:cxn>
                <a:cxn ang="0">
                  <a:pos x="88" y="146"/>
                </a:cxn>
                <a:cxn ang="0">
                  <a:pos x="80" y="130"/>
                </a:cxn>
                <a:cxn ang="0">
                  <a:pos x="68" y="122"/>
                </a:cxn>
                <a:cxn ang="0">
                  <a:pos x="52" y="116"/>
                </a:cxn>
                <a:cxn ang="0">
                  <a:pos x="22" y="100"/>
                </a:cxn>
                <a:cxn ang="0">
                  <a:pos x="16" y="92"/>
                </a:cxn>
                <a:cxn ang="0">
                  <a:pos x="6" y="78"/>
                </a:cxn>
                <a:cxn ang="0">
                  <a:pos x="2" y="56"/>
                </a:cxn>
                <a:cxn ang="0">
                  <a:pos x="4" y="42"/>
                </a:cxn>
                <a:cxn ang="0">
                  <a:pos x="16" y="22"/>
                </a:cxn>
                <a:cxn ang="0">
                  <a:pos x="24" y="14"/>
                </a:cxn>
                <a:cxn ang="0">
                  <a:pos x="46" y="4"/>
                </a:cxn>
                <a:cxn ang="0">
                  <a:pos x="74" y="0"/>
                </a:cxn>
                <a:cxn ang="0">
                  <a:pos x="88" y="0"/>
                </a:cxn>
                <a:cxn ang="0">
                  <a:pos x="112" y="8"/>
                </a:cxn>
                <a:cxn ang="0">
                  <a:pos x="122" y="14"/>
                </a:cxn>
                <a:cxn ang="0">
                  <a:pos x="138" y="32"/>
                </a:cxn>
                <a:cxn ang="0">
                  <a:pos x="144" y="62"/>
                </a:cxn>
                <a:cxn ang="0">
                  <a:pos x="144" y="66"/>
                </a:cxn>
              </a:cxnLst>
              <a:rect l="0" t="0" r="r" b="b"/>
              <a:pathLst>
                <a:path w="148" h="200">
                  <a:moveTo>
                    <a:pt x="144" y="66"/>
                  </a:moveTo>
                  <a:lnTo>
                    <a:pt x="116" y="66"/>
                  </a:lnTo>
                  <a:lnTo>
                    <a:pt x="88" y="66"/>
                  </a:lnTo>
                  <a:lnTo>
                    <a:pt x="88" y="66"/>
                  </a:lnTo>
                  <a:lnTo>
                    <a:pt x="88" y="62"/>
                  </a:lnTo>
                  <a:lnTo>
                    <a:pt x="88" y="62"/>
                  </a:lnTo>
                  <a:lnTo>
                    <a:pt x="88" y="54"/>
                  </a:lnTo>
                  <a:lnTo>
                    <a:pt x="88" y="54"/>
                  </a:lnTo>
                  <a:lnTo>
                    <a:pt x="88" y="48"/>
                  </a:lnTo>
                  <a:lnTo>
                    <a:pt x="84" y="44"/>
                  </a:lnTo>
                  <a:lnTo>
                    <a:pt x="84" y="44"/>
                  </a:lnTo>
                  <a:lnTo>
                    <a:pt x="80" y="40"/>
                  </a:lnTo>
                  <a:lnTo>
                    <a:pt x="72" y="38"/>
                  </a:lnTo>
                  <a:lnTo>
                    <a:pt x="72" y="38"/>
                  </a:lnTo>
                  <a:lnTo>
                    <a:pt x="66" y="40"/>
                  </a:lnTo>
                  <a:lnTo>
                    <a:pt x="60" y="42"/>
                  </a:lnTo>
                  <a:lnTo>
                    <a:pt x="60" y="42"/>
                  </a:lnTo>
                  <a:lnTo>
                    <a:pt x="58" y="46"/>
                  </a:lnTo>
                  <a:lnTo>
                    <a:pt x="58" y="50"/>
                  </a:lnTo>
                  <a:lnTo>
                    <a:pt x="58" y="50"/>
                  </a:lnTo>
                  <a:lnTo>
                    <a:pt x="58" y="56"/>
                  </a:lnTo>
                  <a:lnTo>
                    <a:pt x="60" y="60"/>
                  </a:lnTo>
                  <a:lnTo>
                    <a:pt x="70" y="68"/>
                  </a:lnTo>
                  <a:lnTo>
                    <a:pt x="70" y="68"/>
                  </a:lnTo>
                  <a:lnTo>
                    <a:pt x="100" y="82"/>
                  </a:lnTo>
                  <a:lnTo>
                    <a:pt x="100" y="82"/>
                  </a:lnTo>
                  <a:lnTo>
                    <a:pt x="118" y="92"/>
                  </a:lnTo>
                  <a:lnTo>
                    <a:pt x="134" y="104"/>
                  </a:lnTo>
                  <a:lnTo>
                    <a:pt x="134" y="104"/>
                  </a:lnTo>
                  <a:lnTo>
                    <a:pt x="140" y="112"/>
                  </a:lnTo>
                  <a:lnTo>
                    <a:pt x="144" y="120"/>
                  </a:lnTo>
                  <a:lnTo>
                    <a:pt x="148" y="128"/>
                  </a:lnTo>
                  <a:lnTo>
                    <a:pt x="148" y="140"/>
                  </a:lnTo>
                  <a:lnTo>
                    <a:pt x="148" y="140"/>
                  </a:lnTo>
                  <a:lnTo>
                    <a:pt x="148" y="154"/>
                  </a:lnTo>
                  <a:lnTo>
                    <a:pt x="142" y="166"/>
                  </a:lnTo>
                  <a:lnTo>
                    <a:pt x="136" y="176"/>
                  </a:lnTo>
                  <a:lnTo>
                    <a:pt x="128" y="184"/>
                  </a:lnTo>
                  <a:lnTo>
                    <a:pt x="128" y="184"/>
                  </a:lnTo>
                  <a:lnTo>
                    <a:pt x="116" y="190"/>
                  </a:lnTo>
                  <a:lnTo>
                    <a:pt x="102" y="196"/>
                  </a:lnTo>
                  <a:lnTo>
                    <a:pt x="88" y="198"/>
                  </a:lnTo>
                  <a:lnTo>
                    <a:pt x="72" y="200"/>
                  </a:lnTo>
                  <a:lnTo>
                    <a:pt x="72" y="200"/>
                  </a:lnTo>
                  <a:lnTo>
                    <a:pt x="56" y="198"/>
                  </a:lnTo>
                  <a:lnTo>
                    <a:pt x="42" y="194"/>
                  </a:lnTo>
                  <a:lnTo>
                    <a:pt x="28" y="190"/>
                  </a:lnTo>
                  <a:lnTo>
                    <a:pt x="18" y="182"/>
                  </a:lnTo>
                  <a:lnTo>
                    <a:pt x="18" y="182"/>
                  </a:lnTo>
                  <a:lnTo>
                    <a:pt x="10" y="174"/>
                  </a:lnTo>
                  <a:lnTo>
                    <a:pt x="4" y="162"/>
                  </a:lnTo>
                  <a:lnTo>
                    <a:pt x="0" y="150"/>
                  </a:lnTo>
                  <a:lnTo>
                    <a:pt x="0" y="136"/>
                  </a:lnTo>
                  <a:lnTo>
                    <a:pt x="0" y="132"/>
                  </a:lnTo>
                  <a:lnTo>
                    <a:pt x="0" y="128"/>
                  </a:lnTo>
                  <a:lnTo>
                    <a:pt x="28" y="128"/>
                  </a:lnTo>
                  <a:lnTo>
                    <a:pt x="56" y="128"/>
                  </a:lnTo>
                  <a:lnTo>
                    <a:pt x="56" y="128"/>
                  </a:lnTo>
                  <a:lnTo>
                    <a:pt x="56" y="136"/>
                  </a:lnTo>
                  <a:lnTo>
                    <a:pt x="56" y="136"/>
                  </a:lnTo>
                  <a:lnTo>
                    <a:pt x="56" y="144"/>
                  </a:lnTo>
                  <a:lnTo>
                    <a:pt x="56" y="144"/>
                  </a:lnTo>
                  <a:lnTo>
                    <a:pt x="56" y="150"/>
                  </a:lnTo>
                  <a:lnTo>
                    <a:pt x="60" y="156"/>
                  </a:lnTo>
                  <a:lnTo>
                    <a:pt x="60" y="156"/>
                  </a:lnTo>
                  <a:lnTo>
                    <a:pt x="64" y="160"/>
                  </a:lnTo>
                  <a:lnTo>
                    <a:pt x="72" y="160"/>
                  </a:lnTo>
                  <a:lnTo>
                    <a:pt x="72" y="160"/>
                  </a:lnTo>
                  <a:lnTo>
                    <a:pt x="80" y="160"/>
                  </a:lnTo>
                  <a:lnTo>
                    <a:pt x="84" y="156"/>
                  </a:lnTo>
                  <a:lnTo>
                    <a:pt x="84" y="156"/>
                  </a:lnTo>
                  <a:lnTo>
                    <a:pt x="88" y="152"/>
                  </a:lnTo>
                  <a:lnTo>
                    <a:pt x="88" y="146"/>
                  </a:lnTo>
                  <a:lnTo>
                    <a:pt x="88" y="146"/>
                  </a:lnTo>
                  <a:lnTo>
                    <a:pt x="86" y="138"/>
                  </a:lnTo>
                  <a:lnTo>
                    <a:pt x="80" y="130"/>
                  </a:lnTo>
                  <a:lnTo>
                    <a:pt x="80" y="130"/>
                  </a:lnTo>
                  <a:lnTo>
                    <a:pt x="68" y="122"/>
                  </a:lnTo>
                  <a:lnTo>
                    <a:pt x="52" y="116"/>
                  </a:lnTo>
                  <a:lnTo>
                    <a:pt x="52" y="116"/>
                  </a:lnTo>
                  <a:lnTo>
                    <a:pt x="32" y="106"/>
                  </a:lnTo>
                  <a:lnTo>
                    <a:pt x="22" y="100"/>
                  </a:lnTo>
                  <a:lnTo>
                    <a:pt x="16" y="92"/>
                  </a:lnTo>
                  <a:lnTo>
                    <a:pt x="16" y="92"/>
                  </a:lnTo>
                  <a:lnTo>
                    <a:pt x="10" y="86"/>
                  </a:lnTo>
                  <a:lnTo>
                    <a:pt x="6" y="78"/>
                  </a:lnTo>
                  <a:lnTo>
                    <a:pt x="4" y="68"/>
                  </a:lnTo>
                  <a:lnTo>
                    <a:pt x="2" y="56"/>
                  </a:lnTo>
                  <a:lnTo>
                    <a:pt x="2" y="56"/>
                  </a:lnTo>
                  <a:lnTo>
                    <a:pt x="4" y="42"/>
                  </a:lnTo>
                  <a:lnTo>
                    <a:pt x="8" y="32"/>
                  </a:lnTo>
                  <a:lnTo>
                    <a:pt x="16" y="22"/>
                  </a:lnTo>
                  <a:lnTo>
                    <a:pt x="24" y="14"/>
                  </a:lnTo>
                  <a:lnTo>
                    <a:pt x="24" y="14"/>
                  </a:lnTo>
                  <a:lnTo>
                    <a:pt x="34" y="8"/>
                  </a:lnTo>
                  <a:lnTo>
                    <a:pt x="46" y="4"/>
                  </a:lnTo>
                  <a:lnTo>
                    <a:pt x="60" y="0"/>
                  </a:lnTo>
                  <a:lnTo>
                    <a:pt x="74" y="0"/>
                  </a:lnTo>
                  <a:lnTo>
                    <a:pt x="74" y="0"/>
                  </a:lnTo>
                  <a:lnTo>
                    <a:pt x="88" y="0"/>
                  </a:lnTo>
                  <a:lnTo>
                    <a:pt x="100" y="4"/>
                  </a:lnTo>
                  <a:lnTo>
                    <a:pt x="112" y="8"/>
                  </a:lnTo>
                  <a:lnTo>
                    <a:pt x="122" y="14"/>
                  </a:lnTo>
                  <a:lnTo>
                    <a:pt x="122" y="14"/>
                  </a:lnTo>
                  <a:lnTo>
                    <a:pt x="132" y="22"/>
                  </a:lnTo>
                  <a:lnTo>
                    <a:pt x="138" y="32"/>
                  </a:lnTo>
                  <a:lnTo>
                    <a:pt x="142" y="46"/>
                  </a:lnTo>
                  <a:lnTo>
                    <a:pt x="144" y="62"/>
                  </a:lnTo>
                  <a:lnTo>
                    <a:pt x="144" y="64"/>
                  </a:lnTo>
                  <a:lnTo>
                    <a:pt x="144" y="6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69"/>
            <p:cNvSpPr>
              <a:spLocks noEditPoints="1"/>
            </p:cNvSpPr>
            <p:nvPr/>
          </p:nvSpPr>
          <p:spPr bwMode="auto">
            <a:xfrm>
              <a:off x="1406525" y="4006850"/>
              <a:ext cx="273050" cy="400050"/>
            </a:xfrm>
            <a:custGeom>
              <a:avLst/>
              <a:gdLst/>
              <a:ahLst/>
              <a:cxnLst>
                <a:cxn ang="0">
                  <a:pos x="0" y="252"/>
                </a:cxn>
                <a:cxn ang="0">
                  <a:pos x="86" y="0"/>
                </a:cxn>
                <a:cxn ang="0">
                  <a:pos x="104" y="2"/>
                </a:cxn>
                <a:cxn ang="0">
                  <a:pos x="132" y="10"/>
                </a:cxn>
                <a:cxn ang="0">
                  <a:pos x="150" y="26"/>
                </a:cxn>
                <a:cxn ang="0">
                  <a:pos x="158" y="52"/>
                </a:cxn>
                <a:cxn ang="0">
                  <a:pos x="160" y="70"/>
                </a:cxn>
                <a:cxn ang="0">
                  <a:pos x="156" y="96"/>
                </a:cxn>
                <a:cxn ang="0">
                  <a:pos x="148" y="112"/>
                </a:cxn>
                <a:cxn ang="0">
                  <a:pos x="136" y="122"/>
                </a:cxn>
                <a:cxn ang="0">
                  <a:pos x="128" y="128"/>
                </a:cxn>
                <a:cxn ang="0">
                  <a:pos x="140" y="132"/>
                </a:cxn>
                <a:cxn ang="0">
                  <a:pos x="158" y="148"/>
                </a:cxn>
                <a:cxn ang="0">
                  <a:pos x="160" y="160"/>
                </a:cxn>
                <a:cxn ang="0">
                  <a:pos x="162" y="202"/>
                </a:cxn>
                <a:cxn ang="0">
                  <a:pos x="166" y="240"/>
                </a:cxn>
                <a:cxn ang="0">
                  <a:pos x="168" y="244"/>
                </a:cxn>
                <a:cxn ang="0">
                  <a:pos x="172" y="252"/>
                </a:cxn>
                <a:cxn ang="0">
                  <a:pos x="104" y="252"/>
                </a:cxn>
                <a:cxn ang="0">
                  <a:pos x="100" y="238"/>
                </a:cxn>
                <a:cxn ang="0">
                  <a:pos x="100" y="206"/>
                </a:cxn>
                <a:cxn ang="0">
                  <a:pos x="100" y="180"/>
                </a:cxn>
                <a:cxn ang="0">
                  <a:pos x="94" y="160"/>
                </a:cxn>
                <a:cxn ang="0">
                  <a:pos x="80" y="152"/>
                </a:cxn>
                <a:cxn ang="0">
                  <a:pos x="64" y="252"/>
                </a:cxn>
                <a:cxn ang="0">
                  <a:pos x="76" y="108"/>
                </a:cxn>
                <a:cxn ang="0">
                  <a:pos x="82" y="108"/>
                </a:cxn>
                <a:cxn ang="0">
                  <a:pos x="90" y="102"/>
                </a:cxn>
                <a:cxn ang="0">
                  <a:pos x="100" y="88"/>
                </a:cxn>
                <a:cxn ang="0">
                  <a:pos x="100" y="76"/>
                </a:cxn>
                <a:cxn ang="0">
                  <a:pos x="96" y="54"/>
                </a:cxn>
                <a:cxn ang="0">
                  <a:pos x="88" y="48"/>
                </a:cxn>
                <a:cxn ang="0">
                  <a:pos x="76" y="44"/>
                </a:cxn>
                <a:cxn ang="0">
                  <a:pos x="64" y="108"/>
                </a:cxn>
              </a:cxnLst>
              <a:rect l="0" t="0" r="r" b="b"/>
              <a:pathLst>
                <a:path w="172" h="252">
                  <a:moveTo>
                    <a:pt x="64" y="252"/>
                  </a:moveTo>
                  <a:lnTo>
                    <a:pt x="0" y="252"/>
                  </a:lnTo>
                  <a:lnTo>
                    <a:pt x="0" y="0"/>
                  </a:lnTo>
                  <a:lnTo>
                    <a:pt x="86" y="0"/>
                  </a:lnTo>
                  <a:lnTo>
                    <a:pt x="86" y="0"/>
                  </a:lnTo>
                  <a:lnTo>
                    <a:pt x="104" y="2"/>
                  </a:lnTo>
                  <a:lnTo>
                    <a:pt x="118" y="4"/>
                  </a:lnTo>
                  <a:lnTo>
                    <a:pt x="132" y="10"/>
                  </a:lnTo>
                  <a:lnTo>
                    <a:pt x="142" y="16"/>
                  </a:lnTo>
                  <a:lnTo>
                    <a:pt x="150" y="26"/>
                  </a:lnTo>
                  <a:lnTo>
                    <a:pt x="154" y="38"/>
                  </a:lnTo>
                  <a:lnTo>
                    <a:pt x="158" y="52"/>
                  </a:lnTo>
                  <a:lnTo>
                    <a:pt x="160" y="70"/>
                  </a:lnTo>
                  <a:lnTo>
                    <a:pt x="160" y="70"/>
                  </a:lnTo>
                  <a:lnTo>
                    <a:pt x="158" y="88"/>
                  </a:lnTo>
                  <a:lnTo>
                    <a:pt x="156" y="96"/>
                  </a:lnTo>
                  <a:lnTo>
                    <a:pt x="154" y="104"/>
                  </a:lnTo>
                  <a:lnTo>
                    <a:pt x="148" y="112"/>
                  </a:lnTo>
                  <a:lnTo>
                    <a:pt x="144" y="118"/>
                  </a:lnTo>
                  <a:lnTo>
                    <a:pt x="136" y="122"/>
                  </a:lnTo>
                  <a:lnTo>
                    <a:pt x="128" y="128"/>
                  </a:lnTo>
                  <a:lnTo>
                    <a:pt x="128" y="128"/>
                  </a:lnTo>
                  <a:lnTo>
                    <a:pt x="128" y="128"/>
                  </a:lnTo>
                  <a:lnTo>
                    <a:pt x="140" y="132"/>
                  </a:lnTo>
                  <a:lnTo>
                    <a:pt x="150" y="140"/>
                  </a:lnTo>
                  <a:lnTo>
                    <a:pt x="158" y="148"/>
                  </a:lnTo>
                  <a:lnTo>
                    <a:pt x="160" y="154"/>
                  </a:lnTo>
                  <a:lnTo>
                    <a:pt x="160" y="160"/>
                  </a:lnTo>
                  <a:lnTo>
                    <a:pt x="160" y="160"/>
                  </a:lnTo>
                  <a:lnTo>
                    <a:pt x="162" y="202"/>
                  </a:lnTo>
                  <a:lnTo>
                    <a:pt x="164" y="224"/>
                  </a:lnTo>
                  <a:lnTo>
                    <a:pt x="166" y="240"/>
                  </a:lnTo>
                  <a:lnTo>
                    <a:pt x="166" y="240"/>
                  </a:lnTo>
                  <a:lnTo>
                    <a:pt x="168" y="244"/>
                  </a:lnTo>
                  <a:lnTo>
                    <a:pt x="172" y="248"/>
                  </a:lnTo>
                  <a:lnTo>
                    <a:pt x="172" y="252"/>
                  </a:lnTo>
                  <a:lnTo>
                    <a:pt x="104" y="252"/>
                  </a:lnTo>
                  <a:lnTo>
                    <a:pt x="104" y="252"/>
                  </a:lnTo>
                  <a:lnTo>
                    <a:pt x="102" y="246"/>
                  </a:lnTo>
                  <a:lnTo>
                    <a:pt x="100" y="238"/>
                  </a:lnTo>
                  <a:lnTo>
                    <a:pt x="100" y="238"/>
                  </a:lnTo>
                  <a:lnTo>
                    <a:pt x="100" y="206"/>
                  </a:lnTo>
                  <a:lnTo>
                    <a:pt x="100" y="180"/>
                  </a:lnTo>
                  <a:lnTo>
                    <a:pt x="100" y="180"/>
                  </a:lnTo>
                  <a:lnTo>
                    <a:pt x="98" y="168"/>
                  </a:lnTo>
                  <a:lnTo>
                    <a:pt x="94" y="160"/>
                  </a:lnTo>
                  <a:lnTo>
                    <a:pt x="88" y="156"/>
                  </a:lnTo>
                  <a:lnTo>
                    <a:pt x="80" y="152"/>
                  </a:lnTo>
                  <a:lnTo>
                    <a:pt x="64" y="152"/>
                  </a:lnTo>
                  <a:lnTo>
                    <a:pt x="64" y="252"/>
                  </a:lnTo>
                  <a:close/>
                  <a:moveTo>
                    <a:pt x="64" y="108"/>
                  </a:moveTo>
                  <a:lnTo>
                    <a:pt x="76" y="108"/>
                  </a:lnTo>
                  <a:lnTo>
                    <a:pt x="76" y="108"/>
                  </a:lnTo>
                  <a:lnTo>
                    <a:pt x="82" y="108"/>
                  </a:lnTo>
                  <a:lnTo>
                    <a:pt x="86" y="106"/>
                  </a:lnTo>
                  <a:lnTo>
                    <a:pt x="90" y="102"/>
                  </a:lnTo>
                  <a:lnTo>
                    <a:pt x="94" y="98"/>
                  </a:lnTo>
                  <a:lnTo>
                    <a:pt x="100" y="88"/>
                  </a:lnTo>
                  <a:lnTo>
                    <a:pt x="100" y="76"/>
                  </a:lnTo>
                  <a:lnTo>
                    <a:pt x="100" y="76"/>
                  </a:lnTo>
                  <a:lnTo>
                    <a:pt x="100" y="64"/>
                  </a:lnTo>
                  <a:lnTo>
                    <a:pt x="96" y="54"/>
                  </a:lnTo>
                  <a:lnTo>
                    <a:pt x="92" y="50"/>
                  </a:lnTo>
                  <a:lnTo>
                    <a:pt x="88" y="48"/>
                  </a:lnTo>
                  <a:lnTo>
                    <a:pt x="82" y="46"/>
                  </a:lnTo>
                  <a:lnTo>
                    <a:pt x="76" y="44"/>
                  </a:lnTo>
                  <a:lnTo>
                    <a:pt x="64" y="44"/>
                  </a:lnTo>
                  <a:lnTo>
                    <a:pt x="64" y="10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70"/>
            <p:cNvSpPr>
              <a:spLocks noEditPoints="1"/>
            </p:cNvSpPr>
            <p:nvPr/>
          </p:nvSpPr>
          <p:spPr bwMode="auto">
            <a:xfrm>
              <a:off x="1711325" y="4098925"/>
              <a:ext cx="222250" cy="317500"/>
            </a:xfrm>
            <a:custGeom>
              <a:avLst/>
              <a:gdLst/>
              <a:ahLst/>
              <a:cxnLst>
                <a:cxn ang="0">
                  <a:pos x="140" y="136"/>
                </a:cxn>
                <a:cxn ang="0">
                  <a:pos x="138" y="150"/>
                </a:cxn>
                <a:cxn ang="0">
                  <a:pos x="130" y="174"/>
                </a:cxn>
                <a:cxn ang="0">
                  <a:pos x="112" y="190"/>
                </a:cxn>
                <a:cxn ang="0">
                  <a:pos x="86" y="198"/>
                </a:cxn>
                <a:cxn ang="0">
                  <a:pos x="70" y="200"/>
                </a:cxn>
                <a:cxn ang="0">
                  <a:pos x="42" y="196"/>
                </a:cxn>
                <a:cxn ang="0">
                  <a:pos x="20" y="184"/>
                </a:cxn>
                <a:cxn ang="0">
                  <a:pos x="6" y="164"/>
                </a:cxn>
                <a:cxn ang="0">
                  <a:pos x="0" y="136"/>
                </a:cxn>
                <a:cxn ang="0">
                  <a:pos x="0" y="66"/>
                </a:cxn>
                <a:cxn ang="0">
                  <a:pos x="6" y="38"/>
                </a:cxn>
                <a:cxn ang="0">
                  <a:pos x="20" y="18"/>
                </a:cxn>
                <a:cxn ang="0">
                  <a:pos x="42" y="4"/>
                </a:cxn>
                <a:cxn ang="0">
                  <a:pos x="70" y="0"/>
                </a:cxn>
                <a:cxn ang="0">
                  <a:pos x="88" y="2"/>
                </a:cxn>
                <a:cxn ang="0">
                  <a:pos x="114" y="12"/>
                </a:cxn>
                <a:cxn ang="0">
                  <a:pos x="130" y="28"/>
                </a:cxn>
                <a:cxn ang="0">
                  <a:pos x="138" y="52"/>
                </a:cxn>
                <a:cxn ang="0">
                  <a:pos x="140" y="114"/>
                </a:cxn>
                <a:cxn ang="0">
                  <a:pos x="58" y="146"/>
                </a:cxn>
                <a:cxn ang="0">
                  <a:pos x="58" y="152"/>
                </a:cxn>
                <a:cxn ang="0">
                  <a:pos x="66" y="158"/>
                </a:cxn>
                <a:cxn ang="0">
                  <a:pos x="70" y="160"/>
                </a:cxn>
                <a:cxn ang="0">
                  <a:pos x="80" y="156"/>
                </a:cxn>
                <a:cxn ang="0">
                  <a:pos x="84" y="146"/>
                </a:cxn>
                <a:cxn ang="0">
                  <a:pos x="140" y="130"/>
                </a:cxn>
                <a:cxn ang="0">
                  <a:pos x="84" y="54"/>
                </a:cxn>
                <a:cxn ang="0">
                  <a:pos x="82" y="48"/>
                </a:cxn>
                <a:cxn ang="0">
                  <a:pos x="76" y="42"/>
                </a:cxn>
                <a:cxn ang="0">
                  <a:pos x="70" y="42"/>
                </a:cxn>
                <a:cxn ang="0">
                  <a:pos x="60" y="44"/>
                </a:cxn>
                <a:cxn ang="0">
                  <a:pos x="58" y="54"/>
                </a:cxn>
                <a:cxn ang="0">
                  <a:pos x="58" y="76"/>
                </a:cxn>
              </a:cxnLst>
              <a:rect l="0" t="0" r="r" b="b"/>
              <a:pathLst>
                <a:path w="140" h="200">
                  <a:moveTo>
                    <a:pt x="140" y="130"/>
                  </a:moveTo>
                  <a:lnTo>
                    <a:pt x="140" y="136"/>
                  </a:lnTo>
                  <a:lnTo>
                    <a:pt x="140" y="136"/>
                  </a:lnTo>
                  <a:lnTo>
                    <a:pt x="138" y="150"/>
                  </a:lnTo>
                  <a:lnTo>
                    <a:pt x="134" y="162"/>
                  </a:lnTo>
                  <a:lnTo>
                    <a:pt x="130" y="174"/>
                  </a:lnTo>
                  <a:lnTo>
                    <a:pt x="122" y="182"/>
                  </a:lnTo>
                  <a:lnTo>
                    <a:pt x="112" y="190"/>
                  </a:lnTo>
                  <a:lnTo>
                    <a:pt x="100" y="196"/>
                  </a:lnTo>
                  <a:lnTo>
                    <a:pt x="86" y="198"/>
                  </a:lnTo>
                  <a:lnTo>
                    <a:pt x="70" y="200"/>
                  </a:lnTo>
                  <a:lnTo>
                    <a:pt x="70" y="200"/>
                  </a:lnTo>
                  <a:lnTo>
                    <a:pt x="54" y="200"/>
                  </a:lnTo>
                  <a:lnTo>
                    <a:pt x="42" y="196"/>
                  </a:lnTo>
                  <a:lnTo>
                    <a:pt x="30" y="192"/>
                  </a:lnTo>
                  <a:lnTo>
                    <a:pt x="20" y="184"/>
                  </a:lnTo>
                  <a:lnTo>
                    <a:pt x="12" y="174"/>
                  </a:lnTo>
                  <a:lnTo>
                    <a:pt x="6" y="164"/>
                  </a:lnTo>
                  <a:lnTo>
                    <a:pt x="2" y="150"/>
                  </a:lnTo>
                  <a:lnTo>
                    <a:pt x="0" y="136"/>
                  </a:lnTo>
                  <a:lnTo>
                    <a:pt x="0" y="66"/>
                  </a:lnTo>
                  <a:lnTo>
                    <a:pt x="0" y="66"/>
                  </a:lnTo>
                  <a:lnTo>
                    <a:pt x="2" y="50"/>
                  </a:lnTo>
                  <a:lnTo>
                    <a:pt x="6" y="38"/>
                  </a:lnTo>
                  <a:lnTo>
                    <a:pt x="12" y="26"/>
                  </a:lnTo>
                  <a:lnTo>
                    <a:pt x="20" y="18"/>
                  </a:lnTo>
                  <a:lnTo>
                    <a:pt x="30" y="10"/>
                  </a:lnTo>
                  <a:lnTo>
                    <a:pt x="42" y="4"/>
                  </a:lnTo>
                  <a:lnTo>
                    <a:pt x="54" y="2"/>
                  </a:lnTo>
                  <a:lnTo>
                    <a:pt x="70" y="0"/>
                  </a:lnTo>
                  <a:lnTo>
                    <a:pt x="70" y="0"/>
                  </a:lnTo>
                  <a:lnTo>
                    <a:pt x="88" y="2"/>
                  </a:lnTo>
                  <a:lnTo>
                    <a:pt x="102" y="6"/>
                  </a:lnTo>
                  <a:lnTo>
                    <a:pt x="114" y="12"/>
                  </a:lnTo>
                  <a:lnTo>
                    <a:pt x="122" y="18"/>
                  </a:lnTo>
                  <a:lnTo>
                    <a:pt x="130" y="28"/>
                  </a:lnTo>
                  <a:lnTo>
                    <a:pt x="136" y="38"/>
                  </a:lnTo>
                  <a:lnTo>
                    <a:pt x="138" y="52"/>
                  </a:lnTo>
                  <a:lnTo>
                    <a:pt x="140" y="66"/>
                  </a:lnTo>
                  <a:lnTo>
                    <a:pt x="140" y="114"/>
                  </a:lnTo>
                  <a:lnTo>
                    <a:pt x="58" y="114"/>
                  </a:lnTo>
                  <a:lnTo>
                    <a:pt x="58" y="146"/>
                  </a:lnTo>
                  <a:lnTo>
                    <a:pt x="58" y="146"/>
                  </a:lnTo>
                  <a:lnTo>
                    <a:pt x="58" y="152"/>
                  </a:lnTo>
                  <a:lnTo>
                    <a:pt x="60" y="156"/>
                  </a:lnTo>
                  <a:lnTo>
                    <a:pt x="66" y="158"/>
                  </a:lnTo>
                  <a:lnTo>
                    <a:pt x="70" y="160"/>
                  </a:lnTo>
                  <a:lnTo>
                    <a:pt x="70" y="160"/>
                  </a:lnTo>
                  <a:lnTo>
                    <a:pt x="76" y="158"/>
                  </a:lnTo>
                  <a:lnTo>
                    <a:pt x="80" y="156"/>
                  </a:lnTo>
                  <a:lnTo>
                    <a:pt x="82" y="152"/>
                  </a:lnTo>
                  <a:lnTo>
                    <a:pt x="84" y="146"/>
                  </a:lnTo>
                  <a:lnTo>
                    <a:pt x="84" y="130"/>
                  </a:lnTo>
                  <a:lnTo>
                    <a:pt x="140" y="130"/>
                  </a:lnTo>
                  <a:close/>
                  <a:moveTo>
                    <a:pt x="84" y="76"/>
                  </a:moveTo>
                  <a:lnTo>
                    <a:pt x="84" y="54"/>
                  </a:lnTo>
                  <a:lnTo>
                    <a:pt x="84" y="54"/>
                  </a:lnTo>
                  <a:lnTo>
                    <a:pt x="82" y="48"/>
                  </a:lnTo>
                  <a:lnTo>
                    <a:pt x="80" y="44"/>
                  </a:lnTo>
                  <a:lnTo>
                    <a:pt x="76" y="42"/>
                  </a:lnTo>
                  <a:lnTo>
                    <a:pt x="70" y="42"/>
                  </a:lnTo>
                  <a:lnTo>
                    <a:pt x="70" y="42"/>
                  </a:lnTo>
                  <a:lnTo>
                    <a:pt x="66" y="42"/>
                  </a:lnTo>
                  <a:lnTo>
                    <a:pt x="60" y="44"/>
                  </a:lnTo>
                  <a:lnTo>
                    <a:pt x="58" y="50"/>
                  </a:lnTo>
                  <a:lnTo>
                    <a:pt x="58" y="54"/>
                  </a:lnTo>
                  <a:lnTo>
                    <a:pt x="58" y="54"/>
                  </a:lnTo>
                  <a:lnTo>
                    <a:pt x="58" y="76"/>
                  </a:lnTo>
                  <a:lnTo>
                    <a:pt x="84" y="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71"/>
            <p:cNvSpPr>
              <a:spLocks/>
            </p:cNvSpPr>
            <p:nvPr/>
          </p:nvSpPr>
          <p:spPr bwMode="auto">
            <a:xfrm>
              <a:off x="1971675" y="4098925"/>
              <a:ext cx="238125" cy="317500"/>
            </a:xfrm>
            <a:custGeom>
              <a:avLst/>
              <a:gdLst/>
              <a:ahLst/>
              <a:cxnLst>
                <a:cxn ang="0">
                  <a:pos x="116" y="66"/>
                </a:cxn>
                <a:cxn ang="0">
                  <a:pos x="90" y="66"/>
                </a:cxn>
                <a:cxn ang="0">
                  <a:pos x="90" y="62"/>
                </a:cxn>
                <a:cxn ang="0">
                  <a:pos x="90" y="56"/>
                </a:cxn>
                <a:cxn ang="0">
                  <a:pos x="86" y="44"/>
                </a:cxn>
                <a:cxn ang="0">
                  <a:pos x="80" y="40"/>
                </a:cxn>
                <a:cxn ang="0">
                  <a:pos x="74" y="40"/>
                </a:cxn>
                <a:cxn ang="0">
                  <a:pos x="62" y="44"/>
                </a:cxn>
                <a:cxn ang="0">
                  <a:pos x="60" y="48"/>
                </a:cxn>
                <a:cxn ang="0">
                  <a:pos x="58" y="52"/>
                </a:cxn>
                <a:cxn ang="0">
                  <a:pos x="62" y="62"/>
                </a:cxn>
                <a:cxn ang="0">
                  <a:pos x="72" y="70"/>
                </a:cxn>
                <a:cxn ang="0">
                  <a:pos x="100" y="84"/>
                </a:cxn>
                <a:cxn ang="0">
                  <a:pos x="136" y="104"/>
                </a:cxn>
                <a:cxn ang="0">
                  <a:pos x="142" y="112"/>
                </a:cxn>
                <a:cxn ang="0">
                  <a:pos x="148" y="130"/>
                </a:cxn>
                <a:cxn ang="0">
                  <a:pos x="150" y="140"/>
                </a:cxn>
                <a:cxn ang="0">
                  <a:pos x="144" y="166"/>
                </a:cxn>
                <a:cxn ang="0">
                  <a:pos x="128" y="186"/>
                </a:cxn>
                <a:cxn ang="0">
                  <a:pos x="116" y="192"/>
                </a:cxn>
                <a:cxn ang="0">
                  <a:pos x="90" y="200"/>
                </a:cxn>
                <a:cxn ang="0">
                  <a:pos x="74" y="200"/>
                </a:cxn>
                <a:cxn ang="0">
                  <a:pos x="42" y="196"/>
                </a:cxn>
                <a:cxn ang="0">
                  <a:pos x="20" y="184"/>
                </a:cxn>
                <a:cxn ang="0">
                  <a:pos x="12" y="174"/>
                </a:cxn>
                <a:cxn ang="0">
                  <a:pos x="2" y="150"/>
                </a:cxn>
                <a:cxn ang="0">
                  <a:pos x="0" y="134"/>
                </a:cxn>
                <a:cxn ang="0">
                  <a:pos x="28" y="130"/>
                </a:cxn>
                <a:cxn ang="0">
                  <a:pos x="56" y="130"/>
                </a:cxn>
                <a:cxn ang="0">
                  <a:pos x="56" y="136"/>
                </a:cxn>
                <a:cxn ang="0">
                  <a:pos x="56" y="144"/>
                </a:cxn>
                <a:cxn ang="0">
                  <a:pos x="60" y="156"/>
                </a:cxn>
                <a:cxn ang="0">
                  <a:pos x="66" y="160"/>
                </a:cxn>
                <a:cxn ang="0">
                  <a:pos x="74" y="162"/>
                </a:cxn>
                <a:cxn ang="0">
                  <a:pos x="86" y="158"/>
                </a:cxn>
                <a:cxn ang="0">
                  <a:pos x="88" y="152"/>
                </a:cxn>
                <a:cxn ang="0">
                  <a:pos x="90" y="146"/>
                </a:cxn>
                <a:cxn ang="0">
                  <a:pos x="82" y="130"/>
                </a:cxn>
                <a:cxn ang="0">
                  <a:pos x="70" y="124"/>
                </a:cxn>
                <a:cxn ang="0">
                  <a:pos x="54" y="116"/>
                </a:cxn>
                <a:cxn ang="0">
                  <a:pos x="24" y="100"/>
                </a:cxn>
                <a:cxn ang="0">
                  <a:pos x="16" y="94"/>
                </a:cxn>
                <a:cxn ang="0">
                  <a:pos x="8" y="78"/>
                </a:cxn>
                <a:cxn ang="0">
                  <a:pos x="4" y="58"/>
                </a:cxn>
                <a:cxn ang="0">
                  <a:pos x="6" y="44"/>
                </a:cxn>
                <a:cxn ang="0">
                  <a:pos x="16" y="22"/>
                </a:cxn>
                <a:cxn ang="0">
                  <a:pos x="26" y="14"/>
                </a:cxn>
                <a:cxn ang="0">
                  <a:pos x="48" y="4"/>
                </a:cxn>
                <a:cxn ang="0">
                  <a:pos x="74" y="0"/>
                </a:cxn>
                <a:cxn ang="0">
                  <a:pos x="88" y="2"/>
                </a:cxn>
                <a:cxn ang="0">
                  <a:pos x="114" y="8"/>
                </a:cxn>
                <a:cxn ang="0">
                  <a:pos x="124" y="14"/>
                </a:cxn>
                <a:cxn ang="0">
                  <a:pos x="138" y="34"/>
                </a:cxn>
                <a:cxn ang="0">
                  <a:pos x="144" y="62"/>
                </a:cxn>
                <a:cxn ang="0">
                  <a:pos x="144" y="66"/>
                </a:cxn>
              </a:cxnLst>
              <a:rect l="0" t="0" r="r" b="b"/>
              <a:pathLst>
                <a:path w="150" h="200">
                  <a:moveTo>
                    <a:pt x="144" y="66"/>
                  </a:moveTo>
                  <a:lnTo>
                    <a:pt x="116" y="66"/>
                  </a:lnTo>
                  <a:lnTo>
                    <a:pt x="90" y="66"/>
                  </a:lnTo>
                  <a:lnTo>
                    <a:pt x="90" y="66"/>
                  </a:lnTo>
                  <a:lnTo>
                    <a:pt x="90" y="62"/>
                  </a:lnTo>
                  <a:lnTo>
                    <a:pt x="90" y="62"/>
                  </a:lnTo>
                  <a:lnTo>
                    <a:pt x="90" y="56"/>
                  </a:lnTo>
                  <a:lnTo>
                    <a:pt x="90" y="56"/>
                  </a:lnTo>
                  <a:lnTo>
                    <a:pt x="88" y="50"/>
                  </a:lnTo>
                  <a:lnTo>
                    <a:pt x="86" y="44"/>
                  </a:lnTo>
                  <a:lnTo>
                    <a:pt x="86" y="44"/>
                  </a:lnTo>
                  <a:lnTo>
                    <a:pt x="80" y="40"/>
                  </a:lnTo>
                  <a:lnTo>
                    <a:pt x="74" y="40"/>
                  </a:lnTo>
                  <a:lnTo>
                    <a:pt x="74" y="40"/>
                  </a:lnTo>
                  <a:lnTo>
                    <a:pt x="66" y="40"/>
                  </a:lnTo>
                  <a:lnTo>
                    <a:pt x="62" y="44"/>
                  </a:lnTo>
                  <a:lnTo>
                    <a:pt x="62" y="44"/>
                  </a:lnTo>
                  <a:lnTo>
                    <a:pt x="60" y="48"/>
                  </a:lnTo>
                  <a:lnTo>
                    <a:pt x="58" y="52"/>
                  </a:lnTo>
                  <a:lnTo>
                    <a:pt x="58" y="52"/>
                  </a:lnTo>
                  <a:lnTo>
                    <a:pt x="60" y="56"/>
                  </a:lnTo>
                  <a:lnTo>
                    <a:pt x="62" y="62"/>
                  </a:lnTo>
                  <a:lnTo>
                    <a:pt x="72" y="70"/>
                  </a:lnTo>
                  <a:lnTo>
                    <a:pt x="72" y="70"/>
                  </a:lnTo>
                  <a:lnTo>
                    <a:pt x="100" y="84"/>
                  </a:lnTo>
                  <a:lnTo>
                    <a:pt x="100" y="84"/>
                  </a:lnTo>
                  <a:lnTo>
                    <a:pt x="120" y="94"/>
                  </a:lnTo>
                  <a:lnTo>
                    <a:pt x="136" y="104"/>
                  </a:lnTo>
                  <a:lnTo>
                    <a:pt x="136" y="104"/>
                  </a:lnTo>
                  <a:lnTo>
                    <a:pt x="142" y="112"/>
                  </a:lnTo>
                  <a:lnTo>
                    <a:pt x="146" y="120"/>
                  </a:lnTo>
                  <a:lnTo>
                    <a:pt x="148" y="130"/>
                  </a:lnTo>
                  <a:lnTo>
                    <a:pt x="150" y="140"/>
                  </a:lnTo>
                  <a:lnTo>
                    <a:pt x="150" y="140"/>
                  </a:lnTo>
                  <a:lnTo>
                    <a:pt x="148" y="154"/>
                  </a:lnTo>
                  <a:lnTo>
                    <a:pt x="144" y="166"/>
                  </a:lnTo>
                  <a:lnTo>
                    <a:pt x="138" y="176"/>
                  </a:lnTo>
                  <a:lnTo>
                    <a:pt x="128" y="186"/>
                  </a:lnTo>
                  <a:lnTo>
                    <a:pt x="128" y="186"/>
                  </a:lnTo>
                  <a:lnTo>
                    <a:pt x="116" y="192"/>
                  </a:lnTo>
                  <a:lnTo>
                    <a:pt x="104" y="196"/>
                  </a:lnTo>
                  <a:lnTo>
                    <a:pt x="90" y="200"/>
                  </a:lnTo>
                  <a:lnTo>
                    <a:pt x="74" y="200"/>
                  </a:lnTo>
                  <a:lnTo>
                    <a:pt x="74" y="200"/>
                  </a:lnTo>
                  <a:lnTo>
                    <a:pt x="58" y="200"/>
                  </a:lnTo>
                  <a:lnTo>
                    <a:pt x="42" y="196"/>
                  </a:lnTo>
                  <a:lnTo>
                    <a:pt x="30" y="190"/>
                  </a:lnTo>
                  <a:lnTo>
                    <a:pt x="20" y="184"/>
                  </a:lnTo>
                  <a:lnTo>
                    <a:pt x="20" y="184"/>
                  </a:lnTo>
                  <a:lnTo>
                    <a:pt x="12" y="174"/>
                  </a:lnTo>
                  <a:lnTo>
                    <a:pt x="6" y="164"/>
                  </a:lnTo>
                  <a:lnTo>
                    <a:pt x="2" y="150"/>
                  </a:lnTo>
                  <a:lnTo>
                    <a:pt x="0" y="136"/>
                  </a:lnTo>
                  <a:lnTo>
                    <a:pt x="0" y="134"/>
                  </a:lnTo>
                  <a:lnTo>
                    <a:pt x="0" y="130"/>
                  </a:lnTo>
                  <a:lnTo>
                    <a:pt x="28" y="130"/>
                  </a:lnTo>
                  <a:lnTo>
                    <a:pt x="56" y="130"/>
                  </a:lnTo>
                  <a:lnTo>
                    <a:pt x="56" y="130"/>
                  </a:lnTo>
                  <a:lnTo>
                    <a:pt x="56" y="136"/>
                  </a:lnTo>
                  <a:lnTo>
                    <a:pt x="56" y="136"/>
                  </a:lnTo>
                  <a:lnTo>
                    <a:pt x="56" y="144"/>
                  </a:lnTo>
                  <a:lnTo>
                    <a:pt x="56" y="144"/>
                  </a:lnTo>
                  <a:lnTo>
                    <a:pt x="58" y="152"/>
                  </a:lnTo>
                  <a:lnTo>
                    <a:pt x="60" y="156"/>
                  </a:lnTo>
                  <a:lnTo>
                    <a:pt x="60" y="156"/>
                  </a:lnTo>
                  <a:lnTo>
                    <a:pt x="66" y="160"/>
                  </a:lnTo>
                  <a:lnTo>
                    <a:pt x="74" y="162"/>
                  </a:lnTo>
                  <a:lnTo>
                    <a:pt x="74" y="162"/>
                  </a:lnTo>
                  <a:lnTo>
                    <a:pt x="80" y="160"/>
                  </a:lnTo>
                  <a:lnTo>
                    <a:pt x="86" y="158"/>
                  </a:lnTo>
                  <a:lnTo>
                    <a:pt x="86" y="158"/>
                  </a:lnTo>
                  <a:lnTo>
                    <a:pt x="88" y="152"/>
                  </a:lnTo>
                  <a:lnTo>
                    <a:pt x="90" y="146"/>
                  </a:lnTo>
                  <a:lnTo>
                    <a:pt x="90" y="146"/>
                  </a:lnTo>
                  <a:lnTo>
                    <a:pt x="88" y="138"/>
                  </a:lnTo>
                  <a:lnTo>
                    <a:pt x="82" y="130"/>
                  </a:lnTo>
                  <a:lnTo>
                    <a:pt x="82" y="130"/>
                  </a:lnTo>
                  <a:lnTo>
                    <a:pt x="70" y="124"/>
                  </a:lnTo>
                  <a:lnTo>
                    <a:pt x="54" y="116"/>
                  </a:lnTo>
                  <a:lnTo>
                    <a:pt x="54" y="116"/>
                  </a:lnTo>
                  <a:lnTo>
                    <a:pt x="32" y="106"/>
                  </a:lnTo>
                  <a:lnTo>
                    <a:pt x="24" y="100"/>
                  </a:lnTo>
                  <a:lnTo>
                    <a:pt x="16" y="94"/>
                  </a:lnTo>
                  <a:lnTo>
                    <a:pt x="16" y="94"/>
                  </a:lnTo>
                  <a:lnTo>
                    <a:pt x="12" y="86"/>
                  </a:lnTo>
                  <a:lnTo>
                    <a:pt x="8" y="78"/>
                  </a:lnTo>
                  <a:lnTo>
                    <a:pt x="4" y="68"/>
                  </a:lnTo>
                  <a:lnTo>
                    <a:pt x="4" y="58"/>
                  </a:lnTo>
                  <a:lnTo>
                    <a:pt x="4" y="58"/>
                  </a:lnTo>
                  <a:lnTo>
                    <a:pt x="6" y="44"/>
                  </a:lnTo>
                  <a:lnTo>
                    <a:pt x="10" y="32"/>
                  </a:lnTo>
                  <a:lnTo>
                    <a:pt x="16" y="22"/>
                  </a:lnTo>
                  <a:lnTo>
                    <a:pt x="26" y="14"/>
                  </a:lnTo>
                  <a:lnTo>
                    <a:pt x="26" y="14"/>
                  </a:lnTo>
                  <a:lnTo>
                    <a:pt x="36" y="8"/>
                  </a:lnTo>
                  <a:lnTo>
                    <a:pt x="48" y="4"/>
                  </a:lnTo>
                  <a:lnTo>
                    <a:pt x="60" y="2"/>
                  </a:lnTo>
                  <a:lnTo>
                    <a:pt x="74" y="0"/>
                  </a:lnTo>
                  <a:lnTo>
                    <a:pt x="74" y="0"/>
                  </a:lnTo>
                  <a:lnTo>
                    <a:pt x="88" y="2"/>
                  </a:lnTo>
                  <a:lnTo>
                    <a:pt x="102" y="4"/>
                  </a:lnTo>
                  <a:lnTo>
                    <a:pt x="114" y="8"/>
                  </a:lnTo>
                  <a:lnTo>
                    <a:pt x="124" y="14"/>
                  </a:lnTo>
                  <a:lnTo>
                    <a:pt x="124" y="14"/>
                  </a:lnTo>
                  <a:lnTo>
                    <a:pt x="132" y="24"/>
                  </a:lnTo>
                  <a:lnTo>
                    <a:pt x="138" y="34"/>
                  </a:lnTo>
                  <a:lnTo>
                    <a:pt x="142" y="46"/>
                  </a:lnTo>
                  <a:lnTo>
                    <a:pt x="144" y="62"/>
                  </a:lnTo>
                  <a:lnTo>
                    <a:pt x="144" y="64"/>
                  </a:lnTo>
                  <a:lnTo>
                    <a:pt x="144" y="6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72"/>
            <p:cNvSpPr>
              <a:spLocks noEditPoints="1"/>
            </p:cNvSpPr>
            <p:nvPr/>
          </p:nvSpPr>
          <p:spPr bwMode="auto">
            <a:xfrm>
              <a:off x="2244725" y="4098925"/>
              <a:ext cx="222250" cy="317500"/>
            </a:xfrm>
            <a:custGeom>
              <a:avLst/>
              <a:gdLst/>
              <a:ahLst/>
              <a:cxnLst>
                <a:cxn ang="0">
                  <a:pos x="138" y="136"/>
                </a:cxn>
                <a:cxn ang="0">
                  <a:pos x="138" y="150"/>
                </a:cxn>
                <a:cxn ang="0">
                  <a:pos x="128" y="174"/>
                </a:cxn>
                <a:cxn ang="0">
                  <a:pos x="112" y="190"/>
                </a:cxn>
                <a:cxn ang="0">
                  <a:pos x="86" y="198"/>
                </a:cxn>
                <a:cxn ang="0">
                  <a:pos x="70" y="200"/>
                </a:cxn>
                <a:cxn ang="0">
                  <a:pos x="40" y="196"/>
                </a:cxn>
                <a:cxn ang="0">
                  <a:pos x="18" y="184"/>
                </a:cxn>
                <a:cxn ang="0">
                  <a:pos x="4" y="164"/>
                </a:cxn>
                <a:cxn ang="0">
                  <a:pos x="0" y="136"/>
                </a:cxn>
                <a:cxn ang="0">
                  <a:pos x="0" y="66"/>
                </a:cxn>
                <a:cxn ang="0">
                  <a:pos x="4" y="38"/>
                </a:cxn>
                <a:cxn ang="0">
                  <a:pos x="18" y="18"/>
                </a:cxn>
                <a:cxn ang="0">
                  <a:pos x="40" y="4"/>
                </a:cxn>
                <a:cxn ang="0">
                  <a:pos x="70" y="0"/>
                </a:cxn>
                <a:cxn ang="0">
                  <a:pos x="86" y="2"/>
                </a:cxn>
                <a:cxn ang="0">
                  <a:pos x="112" y="12"/>
                </a:cxn>
                <a:cxn ang="0">
                  <a:pos x="130" y="28"/>
                </a:cxn>
                <a:cxn ang="0">
                  <a:pos x="138" y="52"/>
                </a:cxn>
                <a:cxn ang="0">
                  <a:pos x="140" y="114"/>
                </a:cxn>
                <a:cxn ang="0">
                  <a:pos x="56" y="146"/>
                </a:cxn>
                <a:cxn ang="0">
                  <a:pos x="58" y="152"/>
                </a:cxn>
                <a:cxn ang="0">
                  <a:pos x="64" y="158"/>
                </a:cxn>
                <a:cxn ang="0">
                  <a:pos x="70" y="160"/>
                </a:cxn>
                <a:cxn ang="0">
                  <a:pos x="78" y="156"/>
                </a:cxn>
                <a:cxn ang="0">
                  <a:pos x="82" y="146"/>
                </a:cxn>
                <a:cxn ang="0">
                  <a:pos x="138" y="130"/>
                </a:cxn>
                <a:cxn ang="0">
                  <a:pos x="82" y="54"/>
                </a:cxn>
                <a:cxn ang="0">
                  <a:pos x="82" y="48"/>
                </a:cxn>
                <a:cxn ang="0">
                  <a:pos x="74" y="42"/>
                </a:cxn>
                <a:cxn ang="0">
                  <a:pos x="70" y="42"/>
                </a:cxn>
                <a:cxn ang="0">
                  <a:pos x="60" y="44"/>
                </a:cxn>
                <a:cxn ang="0">
                  <a:pos x="56" y="54"/>
                </a:cxn>
                <a:cxn ang="0">
                  <a:pos x="56" y="76"/>
                </a:cxn>
              </a:cxnLst>
              <a:rect l="0" t="0" r="r" b="b"/>
              <a:pathLst>
                <a:path w="140" h="200">
                  <a:moveTo>
                    <a:pt x="138" y="130"/>
                  </a:moveTo>
                  <a:lnTo>
                    <a:pt x="138" y="136"/>
                  </a:lnTo>
                  <a:lnTo>
                    <a:pt x="138" y="136"/>
                  </a:lnTo>
                  <a:lnTo>
                    <a:pt x="138" y="150"/>
                  </a:lnTo>
                  <a:lnTo>
                    <a:pt x="134" y="162"/>
                  </a:lnTo>
                  <a:lnTo>
                    <a:pt x="128" y="174"/>
                  </a:lnTo>
                  <a:lnTo>
                    <a:pt x="122" y="182"/>
                  </a:lnTo>
                  <a:lnTo>
                    <a:pt x="112" y="190"/>
                  </a:lnTo>
                  <a:lnTo>
                    <a:pt x="100" y="196"/>
                  </a:lnTo>
                  <a:lnTo>
                    <a:pt x="86" y="198"/>
                  </a:lnTo>
                  <a:lnTo>
                    <a:pt x="70" y="200"/>
                  </a:lnTo>
                  <a:lnTo>
                    <a:pt x="70" y="200"/>
                  </a:lnTo>
                  <a:lnTo>
                    <a:pt x="54" y="200"/>
                  </a:lnTo>
                  <a:lnTo>
                    <a:pt x="40" y="196"/>
                  </a:lnTo>
                  <a:lnTo>
                    <a:pt x="28" y="192"/>
                  </a:lnTo>
                  <a:lnTo>
                    <a:pt x="18" y="184"/>
                  </a:lnTo>
                  <a:lnTo>
                    <a:pt x="10" y="174"/>
                  </a:lnTo>
                  <a:lnTo>
                    <a:pt x="4" y="164"/>
                  </a:lnTo>
                  <a:lnTo>
                    <a:pt x="0" y="150"/>
                  </a:lnTo>
                  <a:lnTo>
                    <a:pt x="0" y="136"/>
                  </a:lnTo>
                  <a:lnTo>
                    <a:pt x="0" y="66"/>
                  </a:lnTo>
                  <a:lnTo>
                    <a:pt x="0" y="66"/>
                  </a:lnTo>
                  <a:lnTo>
                    <a:pt x="0" y="50"/>
                  </a:lnTo>
                  <a:lnTo>
                    <a:pt x="4" y="38"/>
                  </a:lnTo>
                  <a:lnTo>
                    <a:pt x="10" y="26"/>
                  </a:lnTo>
                  <a:lnTo>
                    <a:pt x="18" y="18"/>
                  </a:lnTo>
                  <a:lnTo>
                    <a:pt x="28" y="10"/>
                  </a:lnTo>
                  <a:lnTo>
                    <a:pt x="40" y="4"/>
                  </a:lnTo>
                  <a:lnTo>
                    <a:pt x="54" y="2"/>
                  </a:lnTo>
                  <a:lnTo>
                    <a:pt x="70" y="0"/>
                  </a:lnTo>
                  <a:lnTo>
                    <a:pt x="70" y="0"/>
                  </a:lnTo>
                  <a:lnTo>
                    <a:pt x="86" y="2"/>
                  </a:lnTo>
                  <a:lnTo>
                    <a:pt x="100" y="6"/>
                  </a:lnTo>
                  <a:lnTo>
                    <a:pt x="112" y="12"/>
                  </a:lnTo>
                  <a:lnTo>
                    <a:pt x="122" y="18"/>
                  </a:lnTo>
                  <a:lnTo>
                    <a:pt x="130" y="28"/>
                  </a:lnTo>
                  <a:lnTo>
                    <a:pt x="134" y="38"/>
                  </a:lnTo>
                  <a:lnTo>
                    <a:pt x="138" y="52"/>
                  </a:lnTo>
                  <a:lnTo>
                    <a:pt x="140" y="66"/>
                  </a:lnTo>
                  <a:lnTo>
                    <a:pt x="140" y="114"/>
                  </a:lnTo>
                  <a:lnTo>
                    <a:pt x="56" y="114"/>
                  </a:lnTo>
                  <a:lnTo>
                    <a:pt x="56" y="146"/>
                  </a:lnTo>
                  <a:lnTo>
                    <a:pt x="56" y="146"/>
                  </a:lnTo>
                  <a:lnTo>
                    <a:pt x="58" y="152"/>
                  </a:lnTo>
                  <a:lnTo>
                    <a:pt x="60" y="156"/>
                  </a:lnTo>
                  <a:lnTo>
                    <a:pt x="64" y="158"/>
                  </a:lnTo>
                  <a:lnTo>
                    <a:pt x="70" y="160"/>
                  </a:lnTo>
                  <a:lnTo>
                    <a:pt x="70" y="160"/>
                  </a:lnTo>
                  <a:lnTo>
                    <a:pt x="74" y="158"/>
                  </a:lnTo>
                  <a:lnTo>
                    <a:pt x="78" y="156"/>
                  </a:lnTo>
                  <a:lnTo>
                    <a:pt x="82" y="152"/>
                  </a:lnTo>
                  <a:lnTo>
                    <a:pt x="82" y="146"/>
                  </a:lnTo>
                  <a:lnTo>
                    <a:pt x="82" y="130"/>
                  </a:lnTo>
                  <a:lnTo>
                    <a:pt x="138" y="130"/>
                  </a:lnTo>
                  <a:close/>
                  <a:moveTo>
                    <a:pt x="82" y="76"/>
                  </a:moveTo>
                  <a:lnTo>
                    <a:pt x="82" y="54"/>
                  </a:lnTo>
                  <a:lnTo>
                    <a:pt x="82" y="54"/>
                  </a:lnTo>
                  <a:lnTo>
                    <a:pt x="82" y="48"/>
                  </a:lnTo>
                  <a:lnTo>
                    <a:pt x="78" y="44"/>
                  </a:lnTo>
                  <a:lnTo>
                    <a:pt x="74" y="42"/>
                  </a:lnTo>
                  <a:lnTo>
                    <a:pt x="70" y="42"/>
                  </a:lnTo>
                  <a:lnTo>
                    <a:pt x="70" y="42"/>
                  </a:lnTo>
                  <a:lnTo>
                    <a:pt x="64" y="42"/>
                  </a:lnTo>
                  <a:lnTo>
                    <a:pt x="60" y="44"/>
                  </a:lnTo>
                  <a:lnTo>
                    <a:pt x="58" y="50"/>
                  </a:lnTo>
                  <a:lnTo>
                    <a:pt x="56" y="54"/>
                  </a:lnTo>
                  <a:lnTo>
                    <a:pt x="56" y="54"/>
                  </a:lnTo>
                  <a:lnTo>
                    <a:pt x="56" y="76"/>
                  </a:lnTo>
                  <a:lnTo>
                    <a:pt x="82" y="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73"/>
            <p:cNvSpPr>
              <a:spLocks noEditPoints="1"/>
            </p:cNvSpPr>
            <p:nvPr/>
          </p:nvSpPr>
          <p:spPr bwMode="auto">
            <a:xfrm>
              <a:off x="2514600" y="4098925"/>
              <a:ext cx="238125" cy="317500"/>
            </a:xfrm>
            <a:custGeom>
              <a:avLst/>
              <a:gdLst/>
              <a:ahLst/>
              <a:cxnLst>
                <a:cxn ang="0">
                  <a:pos x="90" y="54"/>
                </a:cxn>
                <a:cxn ang="0">
                  <a:pos x="86" y="42"/>
                </a:cxn>
                <a:cxn ang="0">
                  <a:pos x="76" y="38"/>
                </a:cxn>
                <a:cxn ang="0">
                  <a:pos x="70" y="40"/>
                </a:cxn>
                <a:cxn ang="0">
                  <a:pos x="62" y="48"/>
                </a:cxn>
                <a:cxn ang="0">
                  <a:pos x="60" y="56"/>
                </a:cxn>
                <a:cxn ang="0">
                  <a:pos x="6" y="66"/>
                </a:cxn>
                <a:cxn ang="0">
                  <a:pos x="6" y="58"/>
                </a:cxn>
                <a:cxn ang="0">
                  <a:pos x="6" y="46"/>
                </a:cxn>
                <a:cxn ang="0">
                  <a:pos x="16" y="24"/>
                </a:cxn>
                <a:cxn ang="0">
                  <a:pos x="36" y="10"/>
                </a:cxn>
                <a:cxn ang="0">
                  <a:pos x="60" y="2"/>
                </a:cxn>
                <a:cxn ang="0">
                  <a:pos x="74" y="0"/>
                </a:cxn>
                <a:cxn ang="0">
                  <a:pos x="106" y="6"/>
                </a:cxn>
                <a:cxn ang="0">
                  <a:pos x="128" y="18"/>
                </a:cxn>
                <a:cxn ang="0">
                  <a:pos x="142" y="38"/>
                </a:cxn>
                <a:cxn ang="0">
                  <a:pos x="146" y="64"/>
                </a:cxn>
                <a:cxn ang="0">
                  <a:pos x="146" y="160"/>
                </a:cxn>
                <a:cxn ang="0">
                  <a:pos x="150" y="194"/>
                </a:cxn>
                <a:cxn ang="0">
                  <a:pos x="96" y="178"/>
                </a:cxn>
                <a:cxn ang="0">
                  <a:pos x="94" y="178"/>
                </a:cxn>
                <a:cxn ang="0">
                  <a:pos x="80" y="192"/>
                </a:cxn>
                <a:cxn ang="0">
                  <a:pos x="58" y="200"/>
                </a:cxn>
                <a:cxn ang="0">
                  <a:pos x="48" y="200"/>
                </a:cxn>
                <a:cxn ang="0">
                  <a:pos x="30" y="196"/>
                </a:cxn>
                <a:cxn ang="0">
                  <a:pos x="14" y="186"/>
                </a:cxn>
                <a:cxn ang="0">
                  <a:pos x="4" y="172"/>
                </a:cxn>
                <a:cxn ang="0">
                  <a:pos x="0" y="152"/>
                </a:cxn>
                <a:cxn ang="0">
                  <a:pos x="0" y="142"/>
                </a:cxn>
                <a:cxn ang="0">
                  <a:pos x="2" y="132"/>
                </a:cxn>
                <a:cxn ang="0">
                  <a:pos x="10" y="112"/>
                </a:cxn>
                <a:cxn ang="0">
                  <a:pos x="26" y="98"/>
                </a:cxn>
                <a:cxn ang="0">
                  <a:pos x="56" y="84"/>
                </a:cxn>
                <a:cxn ang="0">
                  <a:pos x="68" y="78"/>
                </a:cxn>
                <a:cxn ang="0">
                  <a:pos x="84" y="68"/>
                </a:cxn>
                <a:cxn ang="0">
                  <a:pos x="90" y="60"/>
                </a:cxn>
                <a:cxn ang="0">
                  <a:pos x="90" y="54"/>
                </a:cxn>
                <a:cxn ang="0">
                  <a:pos x="56" y="140"/>
                </a:cxn>
                <a:cxn ang="0">
                  <a:pos x="62" y="152"/>
                </a:cxn>
                <a:cxn ang="0">
                  <a:pos x="72" y="156"/>
                </a:cxn>
                <a:cxn ang="0">
                  <a:pos x="80" y="154"/>
                </a:cxn>
                <a:cxn ang="0">
                  <a:pos x="90" y="144"/>
                </a:cxn>
                <a:cxn ang="0">
                  <a:pos x="92" y="106"/>
                </a:cxn>
                <a:cxn ang="0">
                  <a:pos x="80" y="110"/>
                </a:cxn>
                <a:cxn ang="0">
                  <a:pos x="64" y="122"/>
                </a:cxn>
                <a:cxn ang="0">
                  <a:pos x="58" y="132"/>
                </a:cxn>
                <a:cxn ang="0">
                  <a:pos x="56" y="140"/>
                </a:cxn>
              </a:cxnLst>
              <a:rect l="0" t="0" r="r" b="b"/>
              <a:pathLst>
                <a:path w="150" h="200">
                  <a:moveTo>
                    <a:pt x="90" y="54"/>
                  </a:moveTo>
                  <a:lnTo>
                    <a:pt x="90" y="54"/>
                  </a:lnTo>
                  <a:lnTo>
                    <a:pt x="90" y="46"/>
                  </a:lnTo>
                  <a:lnTo>
                    <a:pt x="86" y="42"/>
                  </a:lnTo>
                  <a:lnTo>
                    <a:pt x="82" y="40"/>
                  </a:lnTo>
                  <a:lnTo>
                    <a:pt x="76" y="38"/>
                  </a:lnTo>
                  <a:lnTo>
                    <a:pt x="76" y="38"/>
                  </a:lnTo>
                  <a:lnTo>
                    <a:pt x="70" y="40"/>
                  </a:lnTo>
                  <a:lnTo>
                    <a:pt x="64" y="44"/>
                  </a:lnTo>
                  <a:lnTo>
                    <a:pt x="62" y="48"/>
                  </a:lnTo>
                  <a:lnTo>
                    <a:pt x="60" y="56"/>
                  </a:lnTo>
                  <a:lnTo>
                    <a:pt x="60" y="56"/>
                  </a:lnTo>
                  <a:lnTo>
                    <a:pt x="60" y="66"/>
                  </a:lnTo>
                  <a:lnTo>
                    <a:pt x="6" y="66"/>
                  </a:lnTo>
                  <a:lnTo>
                    <a:pt x="6" y="66"/>
                  </a:lnTo>
                  <a:lnTo>
                    <a:pt x="6" y="58"/>
                  </a:lnTo>
                  <a:lnTo>
                    <a:pt x="6" y="58"/>
                  </a:lnTo>
                  <a:lnTo>
                    <a:pt x="6" y="46"/>
                  </a:lnTo>
                  <a:lnTo>
                    <a:pt x="10" y="34"/>
                  </a:lnTo>
                  <a:lnTo>
                    <a:pt x="16" y="24"/>
                  </a:lnTo>
                  <a:lnTo>
                    <a:pt x="24" y="16"/>
                  </a:lnTo>
                  <a:lnTo>
                    <a:pt x="36" y="10"/>
                  </a:lnTo>
                  <a:lnTo>
                    <a:pt x="46" y="4"/>
                  </a:lnTo>
                  <a:lnTo>
                    <a:pt x="60" y="2"/>
                  </a:lnTo>
                  <a:lnTo>
                    <a:pt x="74" y="0"/>
                  </a:lnTo>
                  <a:lnTo>
                    <a:pt x="74" y="0"/>
                  </a:lnTo>
                  <a:lnTo>
                    <a:pt x="92" y="2"/>
                  </a:lnTo>
                  <a:lnTo>
                    <a:pt x="106" y="6"/>
                  </a:lnTo>
                  <a:lnTo>
                    <a:pt x="118" y="10"/>
                  </a:lnTo>
                  <a:lnTo>
                    <a:pt x="128" y="18"/>
                  </a:lnTo>
                  <a:lnTo>
                    <a:pt x="136" y="26"/>
                  </a:lnTo>
                  <a:lnTo>
                    <a:pt x="142" y="38"/>
                  </a:lnTo>
                  <a:lnTo>
                    <a:pt x="144" y="50"/>
                  </a:lnTo>
                  <a:lnTo>
                    <a:pt x="146" y="64"/>
                  </a:lnTo>
                  <a:lnTo>
                    <a:pt x="146" y="160"/>
                  </a:lnTo>
                  <a:lnTo>
                    <a:pt x="146" y="160"/>
                  </a:lnTo>
                  <a:lnTo>
                    <a:pt x="148" y="182"/>
                  </a:lnTo>
                  <a:lnTo>
                    <a:pt x="150" y="194"/>
                  </a:lnTo>
                  <a:lnTo>
                    <a:pt x="98" y="194"/>
                  </a:lnTo>
                  <a:lnTo>
                    <a:pt x="96" y="178"/>
                  </a:lnTo>
                  <a:lnTo>
                    <a:pt x="94" y="178"/>
                  </a:lnTo>
                  <a:lnTo>
                    <a:pt x="94" y="178"/>
                  </a:lnTo>
                  <a:lnTo>
                    <a:pt x="90" y="184"/>
                  </a:lnTo>
                  <a:lnTo>
                    <a:pt x="80" y="192"/>
                  </a:lnTo>
                  <a:lnTo>
                    <a:pt x="68" y="198"/>
                  </a:lnTo>
                  <a:lnTo>
                    <a:pt x="58" y="200"/>
                  </a:lnTo>
                  <a:lnTo>
                    <a:pt x="48" y="200"/>
                  </a:lnTo>
                  <a:lnTo>
                    <a:pt x="48" y="200"/>
                  </a:lnTo>
                  <a:lnTo>
                    <a:pt x="38" y="200"/>
                  </a:lnTo>
                  <a:lnTo>
                    <a:pt x="30" y="196"/>
                  </a:lnTo>
                  <a:lnTo>
                    <a:pt x="22" y="192"/>
                  </a:lnTo>
                  <a:lnTo>
                    <a:pt x="14" y="186"/>
                  </a:lnTo>
                  <a:lnTo>
                    <a:pt x="8" y="180"/>
                  </a:lnTo>
                  <a:lnTo>
                    <a:pt x="4" y="172"/>
                  </a:lnTo>
                  <a:lnTo>
                    <a:pt x="2" y="162"/>
                  </a:lnTo>
                  <a:lnTo>
                    <a:pt x="0" y="152"/>
                  </a:lnTo>
                  <a:lnTo>
                    <a:pt x="0" y="152"/>
                  </a:lnTo>
                  <a:lnTo>
                    <a:pt x="0" y="142"/>
                  </a:lnTo>
                  <a:lnTo>
                    <a:pt x="0" y="142"/>
                  </a:lnTo>
                  <a:lnTo>
                    <a:pt x="2" y="132"/>
                  </a:lnTo>
                  <a:lnTo>
                    <a:pt x="6" y="122"/>
                  </a:lnTo>
                  <a:lnTo>
                    <a:pt x="10" y="112"/>
                  </a:lnTo>
                  <a:lnTo>
                    <a:pt x="18" y="104"/>
                  </a:lnTo>
                  <a:lnTo>
                    <a:pt x="26" y="98"/>
                  </a:lnTo>
                  <a:lnTo>
                    <a:pt x="36" y="92"/>
                  </a:lnTo>
                  <a:lnTo>
                    <a:pt x="56" y="84"/>
                  </a:lnTo>
                  <a:lnTo>
                    <a:pt x="56" y="84"/>
                  </a:lnTo>
                  <a:lnTo>
                    <a:pt x="68" y="78"/>
                  </a:lnTo>
                  <a:lnTo>
                    <a:pt x="80" y="72"/>
                  </a:lnTo>
                  <a:lnTo>
                    <a:pt x="84" y="68"/>
                  </a:lnTo>
                  <a:lnTo>
                    <a:pt x="88" y="64"/>
                  </a:lnTo>
                  <a:lnTo>
                    <a:pt x="90" y="60"/>
                  </a:lnTo>
                  <a:lnTo>
                    <a:pt x="90" y="54"/>
                  </a:lnTo>
                  <a:lnTo>
                    <a:pt x="90" y="54"/>
                  </a:lnTo>
                  <a:close/>
                  <a:moveTo>
                    <a:pt x="56" y="140"/>
                  </a:moveTo>
                  <a:lnTo>
                    <a:pt x="56" y="140"/>
                  </a:lnTo>
                  <a:lnTo>
                    <a:pt x="58" y="148"/>
                  </a:lnTo>
                  <a:lnTo>
                    <a:pt x="62" y="152"/>
                  </a:lnTo>
                  <a:lnTo>
                    <a:pt x="66" y="156"/>
                  </a:lnTo>
                  <a:lnTo>
                    <a:pt x="72" y="156"/>
                  </a:lnTo>
                  <a:lnTo>
                    <a:pt x="72" y="156"/>
                  </a:lnTo>
                  <a:lnTo>
                    <a:pt x="80" y="154"/>
                  </a:lnTo>
                  <a:lnTo>
                    <a:pt x="86" y="150"/>
                  </a:lnTo>
                  <a:lnTo>
                    <a:pt x="90" y="144"/>
                  </a:lnTo>
                  <a:lnTo>
                    <a:pt x="92" y="136"/>
                  </a:lnTo>
                  <a:lnTo>
                    <a:pt x="92" y="106"/>
                  </a:lnTo>
                  <a:lnTo>
                    <a:pt x="92" y="106"/>
                  </a:lnTo>
                  <a:lnTo>
                    <a:pt x="80" y="110"/>
                  </a:lnTo>
                  <a:lnTo>
                    <a:pt x="70" y="118"/>
                  </a:lnTo>
                  <a:lnTo>
                    <a:pt x="64" y="122"/>
                  </a:lnTo>
                  <a:lnTo>
                    <a:pt x="60" y="126"/>
                  </a:lnTo>
                  <a:lnTo>
                    <a:pt x="58" y="132"/>
                  </a:lnTo>
                  <a:lnTo>
                    <a:pt x="56" y="140"/>
                  </a:lnTo>
                  <a:lnTo>
                    <a:pt x="56" y="14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74"/>
            <p:cNvSpPr>
              <a:spLocks/>
            </p:cNvSpPr>
            <p:nvPr/>
          </p:nvSpPr>
          <p:spPr bwMode="auto">
            <a:xfrm>
              <a:off x="2809875" y="4102100"/>
              <a:ext cx="155575" cy="304800"/>
            </a:xfrm>
            <a:custGeom>
              <a:avLst/>
              <a:gdLst/>
              <a:ahLst/>
              <a:cxnLst>
                <a:cxn ang="0">
                  <a:pos x="50" y="4"/>
                </a:cxn>
                <a:cxn ang="0">
                  <a:pos x="52" y="30"/>
                </a:cxn>
                <a:cxn ang="0">
                  <a:pos x="52" y="30"/>
                </a:cxn>
                <a:cxn ang="0">
                  <a:pos x="52" y="30"/>
                </a:cxn>
                <a:cxn ang="0">
                  <a:pos x="60" y="18"/>
                </a:cxn>
                <a:cxn ang="0">
                  <a:pos x="70" y="10"/>
                </a:cxn>
                <a:cxn ang="0">
                  <a:pos x="84" y="4"/>
                </a:cxn>
                <a:cxn ang="0">
                  <a:pos x="98" y="0"/>
                </a:cxn>
                <a:cxn ang="0">
                  <a:pos x="98" y="62"/>
                </a:cxn>
                <a:cxn ang="0">
                  <a:pos x="98" y="62"/>
                </a:cxn>
                <a:cxn ang="0">
                  <a:pos x="90" y="62"/>
                </a:cxn>
                <a:cxn ang="0">
                  <a:pos x="90" y="62"/>
                </a:cxn>
                <a:cxn ang="0">
                  <a:pos x="84" y="62"/>
                </a:cxn>
                <a:cxn ang="0">
                  <a:pos x="78" y="64"/>
                </a:cxn>
                <a:cxn ang="0">
                  <a:pos x="72" y="66"/>
                </a:cxn>
                <a:cxn ang="0">
                  <a:pos x="68" y="70"/>
                </a:cxn>
                <a:cxn ang="0">
                  <a:pos x="62" y="78"/>
                </a:cxn>
                <a:cxn ang="0">
                  <a:pos x="60" y="90"/>
                </a:cxn>
                <a:cxn ang="0">
                  <a:pos x="60" y="192"/>
                </a:cxn>
                <a:cxn ang="0">
                  <a:pos x="0" y="192"/>
                </a:cxn>
                <a:cxn ang="0">
                  <a:pos x="0" y="4"/>
                </a:cxn>
                <a:cxn ang="0">
                  <a:pos x="50" y="4"/>
                </a:cxn>
              </a:cxnLst>
              <a:rect l="0" t="0" r="r" b="b"/>
              <a:pathLst>
                <a:path w="98" h="192">
                  <a:moveTo>
                    <a:pt x="50" y="4"/>
                  </a:moveTo>
                  <a:lnTo>
                    <a:pt x="52" y="30"/>
                  </a:lnTo>
                  <a:lnTo>
                    <a:pt x="52" y="30"/>
                  </a:lnTo>
                  <a:lnTo>
                    <a:pt x="52" y="30"/>
                  </a:lnTo>
                  <a:lnTo>
                    <a:pt x="60" y="18"/>
                  </a:lnTo>
                  <a:lnTo>
                    <a:pt x="70" y="10"/>
                  </a:lnTo>
                  <a:lnTo>
                    <a:pt x="84" y="4"/>
                  </a:lnTo>
                  <a:lnTo>
                    <a:pt x="98" y="0"/>
                  </a:lnTo>
                  <a:lnTo>
                    <a:pt x="98" y="62"/>
                  </a:lnTo>
                  <a:lnTo>
                    <a:pt x="98" y="62"/>
                  </a:lnTo>
                  <a:lnTo>
                    <a:pt x="90" y="62"/>
                  </a:lnTo>
                  <a:lnTo>
                    <a:pt x="90" y="62"/>
                  </a:lnTo>
                  <a:lnTo>
                    <a:pt x="84" y="62"/>
                  </a:lnTo>
                  <a:lnTo>
                    <a:pt x="78" y="64"/>
                  </a:lnTo>
                  <a:lnTo>
                    <a:pt x="72" y="66"/>
                  </a:lnTo>
                  <a:lnTo>
                    <a:pt x="68" y="70"/>
                  </a:lnTo>
                  <a:lnTo>
                    <a:pt x="62" y="78"/>
                  </a:lnTo>
                  <a:lnTo>
                    <a:pt x="60" y="90"/>
                  </a:lnTo>
                  <a:lnTo>
                    <a:pt x="60" y="192"/>
                  </a:lnTo>
                  <a:lnTo>
                    <a:pt x="0" y="192"/>
                  </a:lnTo>
                  <a:lnTo>
                    <a:pt x="0" y="4"/>
                  </a:lnTo>
                  <a:lnTo>
                    <a:pt x="50" y="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75"/>
            <p:cNvSpPr>
              <a:spLocks/>
            </p:cNvSpPr>
            <p:nvPr/>
          </p:nvSpPr>
          <p:spPr bwMode="auto">
            <a:xfrm>
              <a:off x="2994025" y="4098925"/>
              <a:ext cx="234950" cy="317500"/>
            </a:xfrm>
            <a:custGeom>
              <a:avLst/>
              <a:gdLst/>
              <a:ahLst/>
              <a:cxnLst>
                <a:cxn ang="0">
                  <a:pos x="148" y="136"/>
                </a:cxn>
                <a:cxn ang="0">
                  <a:pos x="146" y="150"/>
                </a:cxn>
                <a:cxn ang="0">
                  <a:pos x="136" y="174"/>
                </a:cxn>
                <a:cxn ang="0">
                  <a:pos x="118" y="190"/>
                </a:cxn>
                <a:cxn ang="0">
                  <a:pos x="90" y="198"/>
                </a:cxn>
                <a:cxn ang="0">
                  <a:pos x="74" y="200"/>
                </a:cxn>
                <a:cxn ang="0">
                  <a:pos x="44" y="196"/>
                </a:cxn>
                <a:cxn ang="0">
                  <a:pos x="22" y="184"/>
                </a:cxn>
                <a:cxn ang="0">
                  <a:pos x="6" y="164"/>
                </a:cxn>
                <a:cxn ang="0">
                  <a:pos x="0" y="136"/>
                </a:cxn>
                <a:cxn ang="0">
                  <a:pos x="0" y="66"/>
                </a:cxn>
                <a:cxn ang="0">
                  <a:pos x="6" y="38"/>
                </a:cxn>
                <a:cxn ang="0">
                  <a:pos x="22" y="18"/>
                </a:cxn>
                <a:cxn ang="0">
                  <a:pos x="44" y="4"/>
                </a:cxn>
                <a:cxn ang="0">
                  <a:pos x="74" y="0"/>
                </a:cxn>
                <a:cxn ang="0">
                  <a:pos x="90" y="2"/>
                </a:cxn>
                <a:cxn ang="0">
                  <a:pos x="118" y="12"/>
                </a:cxn>
                <a:cxn ang="0">
                  <a:pos x="136" y="28"/>
                </a:cxn>
                <a:cxn ang="0">
                  <a:pos x="146" y="52"/>
                </a:cxn>
                <a:cxn ang="0">
                  <a:pos x="148" y="78"/>
                </a:cxn>
                <a:cxn ang="0">
                  <a:pos x="86" y="54"/>
                </a:cxn>
                <a:cxn ang="0">
                  <a:pos x="86" y="50"/>
                </a:cxn>
                <a:cxn ang="0">
                  <a:pos x="78" y="42"/>
                </a:cxn>
                <a:cxn ang="0">
                  <a:pos x="74" y="42"/>
                </a:cxn>
                <a:cxn ang="0">
                  <a:pos x="64" y="46"/>
                </a:cxn>
                <a:cxn ang="0">
                  <a:pos x="62" y="54"/>
                </a:cxn>
                <a:cxn ang="0">
                  <a:pos x="62" y="146"/>
                </a:cxn>
                <a:cxn ang="0">
                  <a:pos x="62" y="152"/>
                </a:cxn>
                <a:cxn ang="0">
                  <a:pos x="68" y="158"/>
                </a:cxn>
                <a:cxn ang="0">
                  <a:pos x="74" y="158"/>
                </a:cxn>
                <a:cxn ang="0">
                  <a:pos x="82" y="156"/>
                </a:cxn>
                <a:cxn ang="0">
                  <a:pos x="86" y="146"/>
                </a:cxn>
                <a:cxn ang="0">
                  <a:pos x="148" y="122"/>
                </a:cxn>
              </a:cxnLst>
              <a:rect l="0" t="0" r="r" b="b"/>
              <a:pathLst>
                <a:path w="148" h="200">
                  <a:moveTo>
                    <a:pt x="148" y="122"/>
                  </a:moveTo>
                  <a:lnTo>
                    <a:pt x="148" y="136"/>
                  </a:lnTo>
                  <a:lnTo>
                    <a:pt x="148" y="136"/>
                  </a:lnTo>
                  <a:lnTo>
                    <a:pt x="146" y="150"/>
                  </a:lnTo>
                  <a:lnTo>
                    <a:pt x="142" y="162"/>
                  </a:lnTo>
                  <a:lnTo>
                    <a:pt x="136" y="174"/>
                  </a:lnTo>
                  <a:lnTo>
                    <a:pt x="128" y="182"/>
                  </a:lnTo>
                  <a:lnTo>
                    <a:pt x="118" y="190"/>
                  </a:lnTo>
                  <a:lnTo>
                    <a:pt x="106" y="196"/>
                  </a:lnTo>
                  <a:lnTo>
                    <a:pt x="90" y="198"/>
                  </a:lnTo>
                  <a:lnTo>
                    <a:pt x="74" y="200"/>
                  </a:lnTo>
                  <a:lnTo>
                    <a:pt x="74" y="200"/>
                  </a:lnTo>
                  <a:lnTo>
                    <a:pt x="58" y="200"/>
                  </a:lnTo>
                  <a:lnTo>
                    <a:pt x="44" y="196"/>
                  </a:lnTo>
                  <a:lnTo>
                    <a:pt x="32" y="192"/>
                  </a:lnTo>
                  <a:lnTo>
                    <a:pt x="22" y="184"/>
                  </a:lnTo>
                  <a:lnTo>
                    <a:pt x="12" y="174"/>
                  </a:lnTo>
                  <a:lnTo>
                    <a:pt x="6" y="164"/>
                  </a:lnTo>
                  <a:lnTo>
                    <a:pt x="2" y="150"/>
                  </a:lnTo>
                  <a:lnTo>
                    <a:pt x="0" y="136"/>
                  </a:lnTo>
                  <a:lnTo>
                    <a:pt x="0" y="66"/>
                  </a:lnTo>
                  <a:lnTo>
                    <a:pt x="0" y="66"/>
                  </a:lnTo>
                  <a:lnTo>
                    <a:pt x="2" y="50"/>
                  </a:lnTo>
                  <a:lnTo>
                    <a:pt x="6" y="38"/>
                  </a:lnTo>
                  <a:lnTo>
                    <a:pt x="12" y="26"/>
                  </a:lnTo>
                  <a:lnTo>
                    <a:pt x="22" y="18"/>
                  </a:lnTo>
                  <a:lnTo>
                    <a:pt x="32" y="10"/>
                  </a:lnTo>
                  <a:lnTo>
                    <a:pt x="44" y="4"/>
                  </a:lnTo>
                  <a:lnTo>
                    <a:pt x="58" y="2"/>
                  </a:lnTo>
                  <a:lnTo>
                    <a:pt x="74" y="0"/>
                  </a:lnTo>
                  <a:lnTo>
                    <a:pt x="74" y="0"/>
                  </a:lnTo>
                  <a:lnTo>
                    <a:pt x="90" y="2"/>
                  </a:lnTo>
                  <a:lnTo>
                    <a:pt x="106" y="6"/>
                  </a:lnTo>
                  <a:lnTo>
                    <a:pt x="118" y="12"/>
                  </a:lnTo>
                  <a:lnTo>
                    <a:pt x="128" y="18"/>
                  </a:lnTo>
                  <a:lnTo>
                    <a:pt x="136" y="28"/>
                  </a:lnTo>
                  <a:lnTo>
                    <a:pt x="142" y="38"/>
                  </a:lnTo>
                  <a:lnTo>
                    <a:pt x="146" y="52"/>
                  </a:lnTo>
                  <a:lnTo>
                    <a:pt x="148" y="66"/>
                  </a:lnTo>
                  <a:lnTo>
                    <a:pt x="148" y="78"/>
                  </a:lnTo>
                  <a:lnTo>
                    <a:pt x="86" y="78"/>
                  </a:lnTo>
                  <a:lnTo>
                    <a:pt x="86" y="54"/>
                  </a:lnTo>
                  <a:lnTo>
                    <a:pt x="86" y="54"/>
                  </a:lnTo>
                  <a:lnTo>
                    <a:pt x="86" y="50"/>
                  </a:lnTo>
                  <a:lnTo>
                    <a:pt x="82" y="46"/>
                  </a:lnTo>
                  <a:lnTo>
                    <a:pt x="78" y="42"/>
                  </a:lnTo>
                  <a:lnTo>
                    <a:pt x="74" y="42"/>
                  </a:lnTo>
                  <a:lnTo>
                    <a:pt x="74" y="42"/>
                  </a:lnTo>
                  <a:lnTo>
                    <a:pt x="68" y="44"/>
                  </a:lnTo>
                  <a:lnTo>
                    <a:pt x="64" y="46"/>
                  </a:lnTo>
                  <a:lnTo>
                    <a:pt x="62" y="50"/>
                  </a:lnTo>
                  <a:lnTo>
                    <a:pt x="62" y="54"/>
                  </a:lnTo>
                  <a:lnTo>
                    <a:pt x="62" y="54"/>
                  </a:lnTo>
                  <a:lnTo>
                    <a:pt x="62" y="146"/>
                  </a:lnTo>
                  <a:lnTo>
                    <a:pt x="62" y="146"/>
                  </a:lnTo>
                  <a:lnTo>
                    <a:pt x="62" y="152"/>
                  </a:lnTo>
                  <a:lnTo>
                    <a:pt x="64" y="156"/>
                  </a:lnTo>
                  <a:lnTo>
                    <a:pt x="68" y="158"/>
                  </a:lnTo>
                  <a:lnTo>
                    <a:pt x="74" y="158"/>
                  </a:lnTo>
                  <a:lnTo>
                    <a:pt x="74" y="158"/>
                  </a:lnTo>
                  <a:lnTo>
                    <a:pt x="78" y="158"/>
                  </a:lnTo>
                  <a:lnTo>
                    <a:pt x="82" y="156"/>
                  </a:lnTo>
                  <a:lnTo>
                    <a:pt x="86" y="152"/>
                  </a:lnTo>
                  <a:lnTo>
                    <a:pt x="86" y="146"/>
                  </a:lnTo>
                  <a:lnTo>
                    <a:pt x="86" y="122"/>
                  </a:lnTo>
                  <a:lnTo>
                    <a:pt x="148" y="12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76"/>
            <p:cNvSpPr>
              <a:spLocks/>
            </p:cNvSpPr>
            <p:nvPr/>
          </p:nvSpPr>
          <p:spPr bwMode="auto">
            <a:xfrm>
              <a:off x="3276600" y="4006850"/>
              <a:ext cx="234950" cy="400050"/>
            </a:xfrm>
            <a:custGeom>
              <a:avLst/>
              <a:gdLst/>
              <a:ahLst/>
              <a:cxnLst>
                <a:cxn ang="0">
                  <a:pos x="60" y="0"/>
                </a:cxn>
                <a:cxn ang="0">
                  <a:pos x="60" y="76"/>
                </a:cxn>
                <a:cxn ang="0">
                  <a:pos x="60" y="76"/>
                </a:cxn>
                <a:cxn ang="0">
                  <a:pos x="60" y="76"/>
                </a:cxn>
                <a:cxn ang="0">
                  <a:pos x="66" y="70"/>
                </a:cxn>
                <a:cxn ang="0">
                  <a:pos x="76" y="64"/>
                </a:cxn>
                <a:cxn ang="0">
                  <a:pos x="86" y="60"/>
                </a:cxn>
                <a:cxn ang="0">
                  <a:pos x="100" y="58"/>
                </a:cxn>
                <a:cxn ang="0">
                  <a:pos x="100" y="58"/>
                </a:cxn>
                <a:cxn ang="0">
                  <a:pos x="112" y="60"/>
                </a:cxn>
                <a:cxn ang="0">
                  <a:pos x="122" y="62"/>
                </a:cxn>
                <a:cxn ang="0">
                  <a:pos x="130" y="66"/>
                </a:cxn>
                <a:cxn ang="0">
                  <a:pos x="136" y="72"/>
                </a:cxn>
                <a:cxn ang="0">
                  <a:pos x="140" y="80"/>
                </a:cxn>
                <a:cxn ang="0">
                  <a:pos x="144" y="88"/>
                </a:cxn>
                <a:cxn ang="0">
                  <a:pos x="146" y="98"/>
                </a:cxn>
                <a:cxn ang="0">
                  <a:pos x="148" y="108"/>
                </a:cxn>
                <a:cxn ang="0">
                  <a:pos x="148" y="108"/>
                </a:cxn>
                <a:cxn ang="0">
                  <a:pos x="148" y="252"/>
                </a:cxn>
                <a:cxn ang="0">
                  <a:pos x="86" y="252"/>
                </a:cxn>
                <a:cxn ang="0">
                  <a:pos x="86" y="252"/>
                </a:cxn>
                <a:cxn ang="0">
                  <a:pos x="86" y="120"/>
                </a:cxn>
                <a:cxn ang="0">
                  <a:pos x="86" y="120"/>
                </a:cxn>
                <a:cxn ang="0">
                  <a:pos x="86" y="114"/>
                </a:cxn>
                <a:cxn ang="0">
                  <a:pos x="82" y="110"/>
                </a:cxn>
                <a:cxn ang="0">
                  <a:pos x="78" y="106"/>
                </a:cxn>
                <a:cxn ang="0">
                  <a:pos x="74" y="106"/>
                </a:cxn>
                <a:cxn ang="0">
                  <a:pos x="74" y="106"/>
                </a:cxn>
                <a:cxn ang="0">
                  <a:pos x="70" y="106"/>
                </a:cxn>
                <a:cxn ang="0">
                  <a:pos x="64" y="110"/>
                </a:cxn>
                <a:cxn ang="0">
                  <a:pos x="62" y="114"/>
                </a:cxn>
                <a:cxn ang="0">
                  <a:pos x="60" y="120"/>
                </a:cxn>
                <a:cxn ang="0">
                  <a:pos x="60" y="120"/>
                </a:cxn>
                <a:cxn ang="0">
                  <a:pos x="60" y="252"/>
                </a:cxn>
                <a:cxn ang="0">
                  <a:pos x="0" y="252"/>
                </a:cxn>
                <a:cxn ang="0">
                  <a:pos x="0" y="0"/>
                </a:cxn>
                <a:cxn ang="0">
                  <a:pos x="60" y="0"/>
                </a:cxn>
              </a:cxnLst>
              <a:rect l="0" t="0" r="r" b="b"/>
              <a:pathLst>
                <a:path w="148" h="252">
                  <a:moveTo>
                    <a:pt x="60" y="0"/>
                  </a:moveTo>
                  <a:lnTo>
                    <a:pt x="60" y="76"/>
                  </a:lnTo>
                  <a:lnTo>
                    <a:pt x="60" y="76"/>
                  </a:lnTo>
                  <a:lnTo>
                    <a:pt x="60" y="76"/>
                  </a:lnTo>
                  <a:lnTo>
                    <a:pt x="66" y="70"/>
                  </a:lnTo>
                  <a:lnTo>
                    <a:pt x="76" y="64"/>
                  </a:lnTo>
                  <a:lnTo>
                    <a:pt x="86" y="60"/>
                  </a:lnTo>
                  <a:lnTo>
                    <a:pt x="100" y="58"/>
                  </a:lnTo>
                  <a:lnTo>
                    <a:pt x="100" y="58"/>
                  </a:lnTo>
                  <a:lnTo>
                    <a:pt x="112" y="60"/>
                  </a:lnTo>
                  <a:lnTo>
                    <a:pt x="122" y="62"/>
                  </a:lnTo>
                  <a:lnTo>
                    <a:pt x="130" y="66"/>
                  </a:lnTo>
                  <a:lnTo>
                    <a:pt x="136" y="72"/>
                  </a:lnTo>
                  <a:lnTo>
                    <a:pt x="140" y="80"/>
                  </a:lnTo>
                  <a:lnTo>
                    <a:pt x="144" y="88"/>
                  </a:lnTo>
                  <a:lnTo>
                    <a:pt x="146" y="98"/>
                  </a:lnTo>
                  <a:lnTo>
                    <a:pt x="148" y="108"/>
                  </a:lnTo>
                  <a:lnTo>
                    <a:pt x="148" y="108"/>
                  </a:lnTo>
                  <a:lnTo>
                    <a:pt x="148" y="252"/>
                  </a:lnTo>
                  <a:lnTo>
                    <a:pt x="86" y="252"/>
                  </a:lnTo>
                  <a:lnTo>
                    <a:pt x="86" y="252"/>
                  </a:lnTo>
                  <a:lnTo>
                    <a:pt x="86" y="120"/>
                  </a:lnTo>
                  <a:lnTo>
                    <a:pt x="86" y="120"/>
                  </a:lnTo>
                  <a:lnTo>
                    <a:pt x="86" y="114"/>
                  </a:lnTo>
                  <a:lnTo>
                    <a:pt x="82" y="110"/>
                  </a:lnTo>
                  <a:lnTo>
                    <a:pt x="78" y="106"/>
                  </a:lnTo>
                  <a:lnTo>
                    <a:pt x="74" y="106"/>
                  </a:lnTo>
                  <a:lnTo>
                    <a:pt x="74" y="106"/>
                  </a:lnTo>
                  <a:lnTo>
                    <a:pt x="70" y="106"/>
                  </a:lnTo>
                  <a:lnTo>
                    <a:pt x="64" y="110"/>
                  </a:lnTo>
                  <a:lnTo>
                    <a:pt x="62" y="114"/>
                  </a:lnTo>
                  <a:lnTo>
                    <a:pt x="60" y="120"/>
                  </a:lnTo>
                  <a:lnTo>
                    <a:pt x="60" y="120"/>
                  </a:lnTo>
                  <a:lnTo>
                    <a:pt x="60" y="252"/>
                  </a:lnTo>
                  <a:lnTo>
                    <a:pt x="0" y="252"/>
                  </a:lnTo>
                  <a:lnTo>
                    <a:pt x="0" y="0"/>
                  </a:lnTo>
                  <a:lnTo>
                    <a:pt x="6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77"/>
            <p:cNvSpPr>
              <a:spLocks/>
            </p:cNvSpPr>
            <p:nvPr/>
          </p:nvSpPr>
          <p:spPr bwMode="auto">
            <a:xfrm>
              <a:off x="3683000" y="3997325"/>
              <a:ext cx="260350" cy="419100"/>
            </a:xfrm>
            <a:custGeom>
              <a:avLst/>
              <a:gdLst/>
              <a:ahLst/>
              <a:cxnLst>
                <a:cxn ang="0">
                  <a:pos x="64" y="196"/>
                </a:cxn>
                <a:cxn ang="0">
                  <a:pos x="68" y="210"/>
                </a:cxn>
                <a:cxn ang="0">
                  <a:pos x="82" y="216"/>
                </a:cxn>
                <a:cxn ang="0">
                  <a:pos x="90" y="216"/>
                </a:cxn>
                <a:cxn ang="0">
                  <a:pos x="98" y="204"/>
                </a:cxn>
                <a:cxn ang="0">
                  <a:pos x="100" y="170"/>
                </a:cxn>
                <a:cxn ang="0">
                  <a:pos x="164" y="190"/>
                </a:cxn>
                <a:cxn ang="0">
                  <a:pos x="162" y="204"/>
                </a:cxn>
                <a:cxn ang="0">
                  <a:pos x="154" y="232"/>
                </a:cxn>
                <a:cxn ang="0">
                  <a:pos x="134" y="252"/>
                </a:cxn>
                <a:cxn ang="0">
                  <a:pos x="102" y="264"/>
                </a:cxn>
                <a:cxn ang="0">
                  <a:pos x="82" y="264"/>
                </a:cxn>
                <a:cxn ang="0">
                  <a:pos x="48" y="260"/>
                </a:cxn>
                <a:cxn ang="0">
                  <a:pos x="22" y="246"/>
                </a:cxn>
                <a:cxn ang="0">
                  <a:pos x="6" y="222"/>
                </a:cxn>
                <a:cxn ang="0">
                  <a:pos x="0" y="190"/>
                </a:cxn>
                <a:cxn ang="0">
                  <a:pos x="0" y="76"/>
                </a:cxn>
                <a:cxn ang="0">
                  <a:pos x="6" y="42"/>
                </a:cxn>
                <a:cxn ang="0">
                  <a:pos x="22" y="18"/>
                </a:cxn>
                <a:cxn ang="0">
                  <a:pos x="48" y="4"/>
                </a:cxn>
                <a:cxn ang="0">
                  <a:pos x="82" y="0"/>
                </a:cxn>
                <a:cxn ang="0">
                  <a:pos x="102" y="2"/>
                </a:cxn>
                <a:cxn ang="0">
                  <a:pos x="134" y="14"/>
                </a:cxn>
                <a:cxn ang="0">
                  <a:pos x="154" y="34"/>
                </a:cxn>
                <a:cxn ang="0">
                  <a:pos x="162" y="60"/>
                </a:cxn>
                <a:cxn ang="0">
                  <a:pos x="164" y="92"/>
                </a:cxn>
                <a:cxn ang="0">
                  <a:pos x="100" y="70"/>
                </a:cxn>
                <a:cxn ang="0">
                  <a:pos x="98" y="60"/>
                </a:cxn>
                <a:cxn ang="0">
                  <a:pos x="90" y="50"/>
                </a:cxn>
                <a:cxn ang="0">
                  <a:pos x="82" y="48"/>
                </a:cxn>
                <a:cxn ang="0">
                  <a:pos x="68" y="54"/>
                </a:cxn>
                <a:cxn ang="0">
                  <a:pos x="64" y="70"/>
                </a:cxn>
              </a:cxnLst>
              <a:rect l="0" t="0" r="r" b="b"/>
              <a:pathLst>
                <a:path w="164" h="264">
                  <a:moveTo>
                    <a:pt x="64" y="196"/>
                  </a:moveTo>
                  <a:lnTo>
                    <a:pt x="64" y="196"/>
                  </a:lnTo>
                  <a:lnTo>
                    <a:pt x="64" y="204"/>
                  </a:lnTo>
                  <a:lnTo>
                    <a:pt x="68" y="210"/>
                  </a:lnTo>
                  <a:lnTo>
                    <a:pt x="72" y="214"/>
                  </a:lnTo>
                  <a:lnTo>
                    <a:pt x="82" y="216"/>
                  </a:lnTo>
                  <a:lnTo>
                    <a:pt x="82" y="216"/>
                  </a:lnTo>
                  <a:lnTo>
                    <a:pt x="90" y="216"/>
                  </a:lnTo>
                  <a:lnTo>
                    <a:pt x="96" y="212"/>
                  </a:lnTo>
                  <a:lnTo>
                    <a:pt x="98" y="204"/>
                  </a:lnTo>
                  <a:lnTo>
                    <a:pt x="100" y="196"/>
                  </a:lnTo>
                  <a:lnTo>
                    <a:pt x="100" y="170"/>
                  </a:lnTo>
                  <a:lnTo>
                    <a:pt x="164" y="170"/>
                  </a:lnTo>
                  <a:lnTo>
                    <a:pt x="164" y="190"/>
                  </a:lnTo>
                  <a:lnTo>
                    <a:pt x="164" y="190"/>
                  </a:lnTo>
                  <a:lnTo>
                    <a:pt x="162" y="204"/>
                  </a:lnTo>
                  <a:lnTo>
                    <a:pt x="158" y="218"/>
                  </a:lnTo>
                  <a:lnTo>
                    <a:pt x="154" y="232"/>
                  </a:lnTo>
                  <a:lnTo>
                    <a:pt x="144" y="242"/>
                  </a:lnTo>
                  <a:lnTo>
                    <a:pt x="134" y="252"/>
                  </a:lnTo>
                  <a:lnTo>
                    <a:pt x="120" y="258"/>
                  </a:lnTo>
                  <a:lnTo>
                    <a:pt x="102" y="264"/>
                  </a:lnTo>
                  <a:lnTo>
                    <a:pt x="82" y="264"/>
                  </a:lnTo>
                  <a:lnTo>
                    <a:pt x="82" y="264"/>
                  </a:lnTo>
                  <a:lnTo>
                    <a:pt x="64" y="264"/>
                  </a:lnTo>
                  <a:lnTo>
                    <a:pt x="48" y="260"/>
                  </a:lnTo>
                  <a:lnTo>
                    <a:pt x="34" y="254"/>
                  </a:lnTo>
                  <a:lnTo>
                    <a:pt x="22" y="246"/>
                  </a:lnTo>
                  <a:lnTo>
                    <a:pt x="12" y="236"/>
                  </a:lnTo>
                  <a:lnTo>
                    <a:pt x="6" y="222"/>
                  </a:lnTo>
                  <a:lnTo>
                    <a:pt x="2" y="208"/>
                  </a:lnTo>
                  <a:lnTo>
                    <a:pt x="0" y="190"/>
                  </a:lnTo>
                  <a:lnTo>
                    <a:pt x="0" y="76"/>
                  </a:lnTo>
                  <a:lnTo>
                    <a:pt x="0" y="76"/>
                  </a:lnTo>
                  <a:lnTo>
                    <a:pt x="2" y="58"/>
                  </a:lnTo>
                  <a:lnTo>
                    <a:pt x="6" y="42"/>
                  </a:lnTo>
                  <a:lnTo>
                    <a:pt x="12" y="30"/>
                  </a:lnTo>
                  <a:lnTo>
                    <a:pt x="22" y="18"/>
                  </a:lnTo>
                  <a:lnTo>
                    <a:pt x="34" y="10"/>
                  </a:lnTo>
                  <a:lnTo>
                    <a:pt x="48" y="4"/>
                  </a:lnTo>
                  <a:lnTo>
                    <a:pt x="64" y="2"/>
                  </a:lnTo>
                  <a:lnTo>
                    <a:pt x="82" y="0"/>
                  </a:lnTo>
                  <a:lnTo>
                    <a:pt x="82" y="0"/>
                  </a:lnTo>
                  <a:lnTo>
                    <a:pt x="102" y="2"/>
                  </a:lnTo>
                  <a:lnTo>
                    <a:pt x="120" y="6"/>
                  </a:lnTo>
                  <a:lnTo>
                    <a:pt x="134" y="14"/>
                  </a:lnTo>
                  <a:lnTo>
                    <a:pt x="144" y="22"/>
                  </a:lnTo>
                  <a:lnTo>
                    <a:pt x="154" y="34"/>
                  </a:lnTo>
                  <a:lnTo>
                    <a:pt x="158" y="46"/>
                  </a:lnTo>
                  <a:lnTo>
                    <a:pt x="162" y="60"/>
                  </a:lnTo>
                  <a:lnTo>
                    <a:pt x="164" y="76"/>
                  </a:lnTo>
                  <a:lnTo>
                    <a:pt x="164" y="92"/>
                  </a:lnTo>
                  <a:lnTo>
                    <a:pt x="100" y="92"/>
                  </a:lnTo>
                  <a:lnTo>
                    <a:pt x="100" y="70"/>
                  </a:lnTo>
                  <a:lnTo>
                    <a:pt x="100" y="70"/>
                  </a:lnTo>
                  <a:lnTo>
                    <a:pt x="98" y="60"/>
                  </a:lnTo>
                  <a:lnTo>
                    <a:pt x="96" y="54"/>
                  </a:lnTo>
                  <a:lnTo>
                    <a:pt x="90" y="50"/>
                  </a:lnTo>
                  <a:lnTo>
                    <a:pt x="82" y="48"/>
                  </a:lnTo>
                  <a:lnTo>
                    <a:pt x="82" y="48"/>
                  </a:lnTo>
                  <a:lnTo>
                    <a:pt x="72" y="50"/>
                  </a:lnTo>
                  <a:lnTo>
                    <a:pt x="68" y="54"/>
                  </a:lnTo>
                  <a:lnTo>
                    <a:pt x="64" y="62"/>
                  </a:lnTo>
                  <a:lnTo>
                    <a:pt x="64" y="70"/>
                  </a:lnTo>
                  <a:lnTo>
                    <a:pt x="64" y="19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78"/>
            <p:cNvSpPr>
              <a:spLocks noEditPoints="1"/>
            </p:cNvSpPr>
            <p:nvPr/>
          </p:nvSpPr>
          <p:spPr bwMode="auto">
            <a:xfrm>
              <a:off x="3990975" y="4098925"/>
              <a:ext cx="222250" cy="317500"/>
            </a:xfrm>
            <a:custGeom>
              <a:avLst/>
              <a:gdLst/>
              <a:ahLst/>
              <a:cxnLst>
                <a:cxn ang="0">
                  <a:pos x="140" y="136"/>
                </a:cxn>
                <a:cxn ang="0">
                  <a:pos x="138" y="150"/>
                </a:cxn>
                <a:cxn ang="0">
                  <a:pos x="130" y="174"/>
                </a:cxn>
                <a:cxn ang="0">
                  <a:pos x="112" y="190"/>
                </a:cxn>
                <a:cxn ang="0">
                  <a:pos x="88" y="198"/>
                </a:cxn>
                <a:cxn ang="0">
                  <a:pos x="70" y="200"/>
                </a:cxn>
                <a:cxn ang="0">
                  <a:pos x="42" y="196"/>
                </a:cxn>
                <a:cxn ang="0">
                  <a:pos x="20" y="184"/>
                </a:cxn>
                <a:cxn ang="0">
                  <a:pos x="6" y="164"/>
                </a:cxn>
                <a:cxn ang="0">
                  <a:pos x="0" y="136"/>
                </a:cxn>
                <a:cxn ang="0">
                  <a:pos x="0" y="66"/>
                </a:cxn>
                <a:cxn ang="0">
                  <a:pos x="6" y="38"/>
                </a:cxn>
                <a:cxn ang="0">
                  <a:pos x="20" y="18"/>
                </a:cxn>
                <a:cxn ang="0">
                  <a:pos x="42" y="4"/>
                </a:cxn>
                <a:cxn ang="0">
                  <a:pos x="70" y="0"/>
                </a:cxn>
                <a:cxn ang="0">
                  <a:pos x="88" y="2"/>
                </a:cxn>
                <a:cxn ang="0">
                  <a:pos x="114" y="12"/>
                </a:cxn>
                <a:cxn ang="0">
                  <a:pos x="130" y="28"/>
                </a:cxn>
                <a:cxn ang="0">
                  <a:pos x="140" y="52"/>
                </a:cxn>
                <a:cxn ang="0">
                  <a:pos x="140" y="114"/>
                </a:cxn>
                <a:cxn ang="0">
                  <a:pos x="58" y="146"/>
                </a:cxn>
                <a:cxn ang="0">
                  <a:pos x="58" y="152"/>
                </a:cxn>
                <a:cxn ang="0">
                  <a:pos x="66" y="158"/>
                </a:cxn>
                <a:cxn ang="0">
                  <a:pos x="70" y="160"/>
                </a:cxn>
                <a:cxn ang="0">
                  <a:pos x="80" y="156"/>
                </a:cxn>
                <a:cxn ang="0">
                  <a:pos x="84" y="146"/>
                </a:cxn>
                <a:cxn ang="0">
                  <a:pos x="140" y="130"/>
                </a:cxn>
                <a:cxn ang="0">
                  <a:pos x="84" y="54"/>
                </a:cxn>
                <a:cxn ang="0">
                  <a:pos x="82" y="48"/>
                </a:cxn>
                <a:cxn ang="0">
                  <a:pos x="76" y="42"/>
                </a:cxn>
                <a:cxn ang="0">
                  <a:pos x="70" y="42"/>
                </a:cxn>
                <a:cxn ang="0">
                  <a:pos x="62" y="44"/>
                </a:cxn>
                <a:cxn ang="0">
                  <a:pos x="58" y="54"/>
                </a:cxn>
                <a:cxn ang="0">
                  <a:pos x="58" y="76"/>
                </a:cxn>
              </a:cxnLst>
              <a:rect l="0" t="0" r="r" b="b"/>
              <a:pathLst>
                <a:path w="140" h="200">
                  <a:moveTo>
                    <a:pt x="140" y="130"/>
                  </a:moveTo>
                  <a:lnTo>
                    <a:pt x="140" y="136"/>
                  </a:lnTo>
                  <a:lnTo>
                    <a:pt x="140" y="136"/>
                  </a:lnTo>
                  <a:lnTo>
                    <a:pt x="138" y="150"/>
                  </a:lnTo>
                  <a:lnTo>
                    <a:pt x="136" y="162"/>
                  </a:lnTo>
                  <a:lnTo>
                    <a:pt x="130" y="174"/>
                  </a:lnTo>
                  <a:lnTo>
                    <a:pt x="122" y="182"/>
                  </a:lnTo>
                  <a:lnTo>
                    <a:pt x="112" y="190"/>
                  </a:lnTo>
                  <a:lnTo>
                    <a:pt x="102" y="196"/>
                  </a:lnTo>
                  <a:lnTo>
                    <a:pt x="88" y="198"/>
                  </a:lnTo>
                  <a:lnTo>
                    <a:pt x="70" y="200"/>
                  </a:lnTo>
                  <a:lnTo>
                    <a:pt x="70" y="200"/>
                  </a:lnTo>
                  <a:lnTo>
                    <a:pt x="56" y="200"/>
                  </a:lnTo>
                  <a:lnTo>
                    <a:pt x="42" y="196"/>
                  </a:lnTo>
                  <a:lnTo>
                    <a:pt x="30" y="192"/>
                  </a:lnTo>
                  <a:lnTo>
                    <a:pt x="20" y="184"/>
                  </a:lnTo>
                  <a:lnTo>
                    <a:pt x="12" y="174"/>
                  </a:lnTo>
                  <a:lnTo>
                    <a:pt x="6" y="164"/>
                  </a:lnTo>
                  <a:lnTo>
                    <a:pt x="2" y="150"/>
                  </a:lnTo>
                  <a:lnTo>
                    <a:pt x="0" y="136"/>
                  </a:lnTo>
                  <a:lnTo>
                    <a:pt x="0" y="66"/>
                  </a:lnTo>
                  <a:lnTo>
                    <a:pt x="0" y="66"/>
                  </a:lnTo>
                  <a:lnTo>
                    <a:pt x="2" y="50"/>
                  </a:lnTo>
                  <a:lnTo>
                    <a:pt x="6" y="38"/>
                  </a:lnTo>
                  <a:lnTo>
                    <a:pt x="12" y="26"/>
                  </a:lnTo>
                  <a:lnTo>
                    <a:pt x="20" y="18"/>
                  </a:lnTo>
                  <a:lnTo>
                    <a:pt x="30" y="10"/>
                  </a:lnTo>
                  <a:lnTo>
                    <a:pt x="42" y="4"/>
                  </a:lnTo>
                  <a:lnTo>
                    <a:pt x="56" y="2"/>
                  </a:lnTo>
                  <a:lnTo>
                    <a:pt x="70" y="0"/>
                  </a:lnTo>
                  <a:lnTo>
                    <a:pt x="70" y="0"/>
                  </a:lnTo>
                  <a:lnTo>
                    <a:pt x="88" y="2"/>
                  </a:lnTo>
                  <a:lnTo>
                    <a:pt x="102" y="6"/>
                  </a:lnTo>
                  <a:lnTo>
                    <a:pt x="114" y="12"/>
                  </a:lnTo>
                  <a:lnTo>
                    <a:pt x="124" y="18"/>
                  </a:lnTo>
                  <a:lnTo>
                    <a:pt x="130" y="28"/>
                  </a:lnTo>
                  <a:lnTo>
                    <a:pt x="136" y="38"/>
                  </a:lnTo>
                  <a:lnTo>
                    <a:pt x="140" y="52"/>
                  </a:lnTo>
                  <a:lnTo>
                    <a:pt x="140" y="66"/>
                  </a:lnTo>
                  <a:lnTo>
                    <a:pt x="140" y="114"/>
                  </a:lnTo>
                  <a:lnTo>
                    <a:pt x="58" y="114"/>
                  </a:lnTo>
                  <a:lnTo>
                    <a:pt x="58" y="146"/>
                  </a:lnTo>
                  <a:lnTo>
                    <a:pt x="58" y="146"/>
                  </a:lnTo>
                  <a:lnTo>
                    <a:pt x="58" y="152"/>
                  </a:lnTo>
                  <a:lnTo>
                    <a:pt x="62" y="156"/>
                  </a:lnTo>
                  <a:lnTo>
                    <a:pt x="66" y="158"/>
                  </a:lnTo>
                  <a:lnTo>
                    <a:pt x="70" y="160"/>
                  </a:lnTo>
                  <a:lnTo>
                    <a:pt x="70" y="160"/>
                  </a:lnTo>
                  <a:lnTo>
                    <a:pt x="76" y="158"/>
                  </a:lnTo>
                  <a:lnTo>
                    <a:pt x="80" y="156"/>
                  </a:lnTo>
                  <a:lnTo>
                    <a:pt x="82" y="152"/>
                  </a:lnTo>
                  <a:lnTo>
                    <a:pt x="84" y="146"/>
                  </a:lnTo>
                  <a:lnTo>
                    <a:pt x="84" y="130"/>
                  </a:lnTo>
                  <a:lnTo>
                    <a:pt x="140" y="130"/>
                  </a:lnTo>
                  <a:close/>
                  <a:moveTo>
                    <a:pt x="84" y="76"/>
                  </a:moveTo>
                  <a:lnTo>
                    <a:pt x="84" y="54"/>
                  </a:lnTo>
                  <a:lnTo>
                    <a:pt x="84" y="54"/>
                  </a:lnTo>
                  <a:lnTo>
                    <a:pt x="82" y="48"/>
                  </a:lnTo>
                  <a:lnTo>
                    <a:pt x="80" y="44"/>
                  </a:lnTo>
                  <a:lnTo>
                    <a:pt x="76" y="42"/>
                  </a:lnTo>
                  <a:lnTo>
                    <a:pt x="70" y="42"/>
                  </a:lnTo>
                  <a:lnTo>
                    <a:pt x="70" y="42"/>
                  </a:lnTo>
                  <a:lnTo>
                    <a:pt x="66" y="42"/>
                  </a:lnTo>
                  <a:lnTo>
                    <a:pt x="62" y="44"/>
                  </a:lnTo>
                  <a:lnTo>
                    <a:pt x="58" y="50"/>
                  </a:lnTo>
                  <a:lnTo>
                    <a:pt x="58" y="54"/>
                  </a:lnTo>
                  <a:lnTo>
                    <a:pt x="58" y="54"/>
                  </a:lnTo>
                  <a:lnTo>
                    <a:pt x="58" y="76"/>
                  </a:lnTo>
                  <a:lnTo>
                    <a:pt x="84" y="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79"/>
            <p:cNvSpPr>
              <a:spLocks/>
            </p:cNvSpPr>
            <p:nvPr/>
          </p:nvSpPr>
          <p:spPr bwMode="auto">
            <a:xfrm>
              <a:off x="4267200" y="4098925"/>
              <a:ext cx="234950" cy="307975"/>
            </a:xfrm>
            <a:custGeom>
              <a:avLst/>
              <a:gdLst/>
              <a:ahLst/>
              <a:cxnLst>
                <a:cxn ang="0">
                  <a:pos x="54" y="6"/>
                </a:cxn>
                <a:cxn ang="0">
                  <a:pos x="54" y="24"/>
                </a:cxn>
                <a:cxn ang="0">
                  <a:pos x="56" y="24"/>
                </a:cxn>
                <a:cxn ang="0">
                  <a:pos x="56" y="24"/>
                </a:cxn>
                <a:cxn ang="0">
                  <a:pos x="62" y="16"/>
                </a:cxn>
                <a:cxn ang="0">
                  <a:pos x="70" y="10"/>
                </a:cxn>
                <a:cxn ang="0">
                  <a:pos x="84" y="4"/>
                </a:cxn>
                <a:cxn ang="0">
                  <a:pos x="92" y="2"/>
                </a:cxn>
                <a:cxn ang="0">
                  <a:pos x="100" y="0"/>
                </a:cxn>
                <a:cxn ang="0">
                  <a:pos x="100" y="0"/>
                </a:cxn>
                <a:cxn ang="0">
                  <a:pos x="112" y="2"/>
                </a:cxn>
                <a:cxn ang="0">
                  <a:pos x="120" y="4"/>
                </a:cxn>
                <a:cxn ang="0">
                  <a:pos x="128" y="10"/>
                </a:cxn>
                <a:cxn ang="0">
                  <a:pos x="136" y="16"/>
                </a:cxn>
                <a:cxn ang="0">
                  <a:pos x="140" y="22"/>
                </a:cxn>
                <a:cxn ang="0">
                  <a:pos x="144" y="32"/>
                </a:cxn>
                <a:cxn ang="0">
                  <a:pos x="146" y="40"/>
                </a:cxn>
                <a:cxn ang="0">
                  <a:pos x="148" y="50"/>
                </a:cxn>
                <a:cxn ang="0">
                  <a:pos x="148" y="50"/>
                </a:cxn>
                <a:cxn ang="0">
                  <a:pos x="148" y="194"/>
                </a:cxn>
                <a:cxn ang="0">
                  <a:pos x="86" y="194"/>
                </a:cxn>
                <a:cxn ang="0">
                  <a:pos x="86" y="194"/>
                </a:cxn>
                <a:cxn ang="0">
                  <a:pos x="86" y="64"/>
                </a:cxn>
                <a:cxn ang="0">
                  <a:pos x="86" y="64"/>
                </a:cxn>
                <a:cxn ang="0">
                  <a:pos x="86" y="56"/>
                </a:cxn>
                <a:cxn ang="0">
                  <a:pos x="84" y="52"/>
                </a:cxn>
                <a:cxn ang="0">
                  <a:pos x="78" y="50"/>
                </a:cxn>
                <a:cxn ang="0">
                  <a:pos x="74" y="48"/>
                </a:cxn>
                <a:cxn ang="0">
                  <a:pos x="74" y="48"/>
                </a:cxn>
                <a:cxn ang="0">
                  <a:pos x="70" y="50"/>
                </a:cxn>
                <a:cxn ang="0">
                  <a:pos x="66" y="52"/>
                </a:cxn>
                <a:cxn ang="0">
                  <a:pos x="62" y="56"/>
                </a:cxn>
                <a:cxn ang="0">
                  <a:pos x="60" y="62"/>
                </a:cxn>
                <a:cxn ang="0">
                  <a:pos x="60" y="194"/>
                </a:cxn>
                <a:cxn ang="0">
                  <a:pos x="0" y="194"/>
                </a:cxn>
                <a:cxn ang="0">
                  <a:pos x="0" y="6"/>
                </a:cxn>
                <a:cxn ang="0">
                  <a:pos x="54" y="6"/>
                </a:cxn>
              </a:cxnLst>
              <a:rect l="0" t="0" r="r" b="b"/>
              <a:pathLst>
                <a:path w="148" h="194">
                  <a:moveTo>
                    <a:pt x="54" y="6"/>
                  </a:moveTo>
                  <a:lnTo>
                    <a:pt x="54" y="24"/>
                  </a:lnTo>
                  <a:lnTo>
                    <a:pt x="56" y="24"/>
                  </a:lnTo>
                  <a:lnTo>
                    <a:pt x="56" y="24"/>
                  </a:lnTo>
                  <a:lnTo>
                    <a:pt x="62" y="16"/>
                  </a:lnTo>
                  <a:lnTo>
                    <a:pt x="70" y="10"/>
                  </a:lnTo>
                  <a:lnTo>
                    <a:pt x="84" y="4"/>
                  </a:lnTo>
                  <a:lnTo>
                    <a:pt x="92" y="2"/>
                  </a:lnTo>
                  <a:lnTo>
                    <a:pt x="100" y="0"/>
                  </a:lnTo>
                  <a:lnTo>
                    <a:pt x="100" y="0"/>
                  </a:lnTo>
                  <a:lnTo>
                    <a:pt x="112" y="2"/>
                  </a:lnTo>
                  <a:lnTo>
                    <a:pt x="120" y="4"/>
                  </a:lnTo>
                  <a:lnTo>
                    <a:pt x="128" y="10"/>
                  </a:lnTo>
                  <a:lnTo>
                    <a:pt x="136" y="16"/>
                  </a:lnTo>
                  <a:lnTo>
                    <a:pt x="140" y="22"/>
                  </a:lnTo>
                  <a:lnTo>
                    <a:pt x="144" y="32"/>
                  </a:lnTo>
                  <a:lnTo>
                    <a:pt x="146" y="40"/>
                  </a:lnTo>
                  <a:lnTo>
                    <a:pt x="148" y="50"/>
                  </a:lnTo>
                  <a:lnTo>
                    <a:pt x="148" y="50"/>
                  </a:lnTo>
                  <a:lnTo>
                    <a:pt x="148" y="194"/>
                  </a:lnTo>
                  <a:lnTo>
                    <a:pt x="86" y="194"/>
                  </a:lnTo>
                  <a:lnTo>
                    <a:pt x="86" y="194"/>
                  </a:lnTo>
                  <a:lnTo>
                    <a:pt x="86" y="64"/>
                  </a:lnTo>
                  <a:lnTo>
                    <a:pt x="86" y="64"/>
                  </a:lnTo>
                  <a:lnTo>
                    <a:pt x="86" y="56"/>
                  </a:lnTo>
                  <a:lnTo>
                    <a:pt x="84" y="52"/>
                  </a:lnTo>
                  <a:lnTo>
                    <a:pt x="78" y="50"/>
                  </a:lnTo>
                  <a:lnTo>
                    <a:pt x="74" y="48"/>
                  </a:lnTo>
                  <a:lnTo>
                    <a:pt x="74" y="48"/>
                  </a:lnTo>
                  <a:lnTo>
                    <a:pt x="70" y="50"/>
                  </a:lnTo>
                  <a:lnTo>
                    <a:pt x="66" y="52"/>
                  </a:lnTo>
                  <a:lnTo>
                    <a:pt x="62" y="56"/>
                  </a:lnTo>
                  <a:lnTo>
                    <a:pt x="60" y="62"/>
                  </a:lnTo>
                  <a:lnTo>
                    <a:pt x="60" y="194"/>
                  </a:lnTo>
                  <a:lnTo>
                    <a:pt x="0" y="194"/>
                  </a:lnTo>
                  <a:lnTo>
                    <a:pt x="0" y="6"/>
                  </a:lnTo>
                  <a:lnTo>
                    <a:pt x="54" y="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80"/>
            <p:cNvSpPr>
              <a:spLocks/>
            </p:cNvSpPr>
            <p:nvPr/>
          </p:nvSpPr>
          <p:spPr bwMode="auto">
            <a:xfrm>
              <a:off x="4543425" y="4019550"/>
              <a:ext cx="165100" cy="390525"/>
            </a:xfrm>
            <a:custGeom>
              <a:avLst/>
              <a:gdLst/>
              <a:ahLst/>
              <a:cxnLst>
                <a:cxn ang="0">
                  <a:pos x="0" y="94"/>
                </a:cxn>
                <a:cxn ang="0">
                  <a:pos x="0" y="56"/>
                </a:cxn>
                <a:cxn ang="0">
                  <a:pos x="18" y="56"/>
                </a:cxn>
                <a:cxn ang="0">
                  <a:pos x="18" y="0"/>
                </a:cxn>
                <a:cxn ang="0">
                  <a:pos x="78" y="0"/>
                </a:cxn>
                <a:cxn ang="0">
                  <a:pos x="78" y="56"/>
                </a:cxn>
                <a:cxn ang="0">
                  <a:pos x="104" y="56"/>
                </a:cxn>
                <a:cxn ang="0">
                  <a:pos x="104" y="94"/>
                </a:cxn>
                <a:cxn ang="0">
                  <a:pos x="78" y="94"/>
                </a:cxn>
                <a:cxn ang="0">
                  <a:pos x="78" y="190"/>
                </a:cxn>
                <a:cxn ang="0">
                  <a:pos x="78" y="190"/>
                </a:cxn>
                <a:cxn ang="0">
                  <a:pos x="80" y="198"/>
                </a:cxn>
                <a:cxn ang="0">
                  <a:pos x="84" y="202"/>
                </a:cxn>
                <a:cxn ang="0">
                  <a:pos x="88" y="206"/>
                </a:cxn>
                <a:cxn ang="0">
                  <a:pos x="96" y="206"/>
                </a:cxn>
                <a:cxn ang="0">
                  <a:pos x="96" y="206"/>
                </a:cxn>
                <a:cxn ang="0">
                  <a:pos x="104" y="206"/>
                </a:cxn>
                <a:cxn ang="0">
                  <a:pos x="104" y="246"/>
                </a:cxn>
                <a:cxn ang="0">
                  <a:pos x="104" y="246"/>
                </a:cxn>
                <a:cxn ang="0">
                  <a:pos x="70" y="246"/>
                </a:cxn>
                <a:cxn ang="0">
                  <a:pos x="70" y="246"/>
                </a:cxn>
                <a:cxn ang="0">
                  <a:pos x="58" y="244"/>
                </a:cxn>
                <a:cxn ang="0">
                  <a:pos x="48" y="242"/>
                </a:cxn>
                <a:cxn ang="0">
                  <a:pos x="38" y="238"/>
                </a:cxn>
                <a:cxn ang="0">
                  <a:pos x="32" y="232"/>
                </a:cxn>
                <a:cxn ang="0">
                  <a:pos x="26" y="226"/>
                </a:cxn>
                <a:cxn ang="0">
                  <a:pos x="20" y="218"/>
                </a:cxn>
                <a:cxn ang="0">
                  <a:pos x="18" y="208"/>
                </a:cxn>
                <a:cxn ang="0">
                  <a:pos x="18" y="198"/>
                </a:cxn>
                <a:cxn ang="0">
                  <a:pos x="18" y="94"/>
                </a:cxn>
                <a:cxn ang="0">
                  <a:pos x="0" y="94"/>
                </a:cxn>
              </a:cxnLst>
              <a:rect l="0" t="0" r="r" b="b"/>
              <a:pathLst>
                <a:path w="104" h="246">
                  <a:moveTo>
                    <a:pt x="0" y="94"/>
                  </a:moveTo>
                  <a:lnTo>
                    <a:pt x="0" y="56"/>
                  </a:lnTo>
                  <a:lnTo>
                    <a:pt x="18" y="56"/>
                  </a:lnTo>
                  <a:lnTo>
                    <a:pt x="18" y="0"/>
                  </a:lnTo>
                  <a:lnTo>
                    <a:pt x="78" y="0"/>
                  </a:lnTo>
                  <a:lnTo>
                    <a:pt x="78" y="56"/>
                  </a:lnTo>
                  <a:lnTo>
                    <a:pt x="104" y="56"/>
                  </a:lnTo>
                  <a:lnTo>
                    <a:pt x="104" y="94"/>
                  </a:lnTo>
                  <a:lnTo>
                    <a:pt x="78" y="94"/>
                  </a:lnTo>
                  <a:lnTo>
                    <a:pt x="78" y="190"/>
                  </a:lnTo>
                  <a:lnTo>
                    <a:pt x="78" y="190"/>
                  </a:lnTo>
                  <a:lnTo>
                    <a:pt x="80" y="198"/>
                  </a:lnTo>
                  <a:lnTo>
                    <a:pt x="84" y="202"/>
                  </a:lnTo>
                  <a:lnTo>
                    <a:pt x="88" y="206"/>
                  </a:lnTo>
                  <a:lnTo>
                    <a:pt x="96" y="206"/>
                  </a:lnTo>
                  <a:lnTo>
                    <a:pt x="96" y="206"/>
                  </a:lnTo>
                  <a:lnTo>
                    <a:pt x="104" y="206"/>
                  </a:lnTo>
                  <a:lnTo>
                    <a:pt x="104" y="246"/>
                  </a:lnTo>
                  <a:lnTo>
                    <a:pt x="104" y="246"/>
                  </a:lnTo>
                  <a:lnTo>
                    <a:pt x="70" y="246"/>
                  </a:lnTo>
                  <a:lnTo>
                    <a:pt x="70" y="246"/>
                  </a:lnTo>
                  <a:lnTo>
                    <a:pt x="58" y="244"/>
                  </a:lnTo>
                  <a:lnTo>
                    <a:pt x="48" y="242"/>
                  </a:lnTo>
                  <a:lnTo>
                    <a:pt x="38" y="238"/>
                  </a:lnTo>
                  <a:lnTo>
                    <a:pt x="32" y="232"/>
                  </a:lnTo>
                  <a:lnTo>
                    <a:pt x="26" y="226"/>
                  </a:lnTo>
                  <a:lnTo>
                    <a:pt x="20" y="218"/>
                  </a:lnTo>
                  <a:lnTo>
                    <a:pt x="18" y="208"/>
                  </a:lnTo>
                  <a:lnTo>
                    <a:pt x="18" y="198"/>
                  </a:lnTo>
                  <a:lnTo>
                    <a:pt x="18" y="94"/>
                  </a:lnTo>
                  <a:lnTo>
                    <a:pt x="0" y="9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81"/>
            <p:cNvSpPr>
              <a:spLocks noEditPoints="1"/>
            </p:cNvSpPr>
            <p:nvPr/>
          </p:nvSpPr>
          <p:spPr bwMode="auto">
            <a:xfrm>
              <a:off x="4740275" y="4098925"/>
              <a:ext cx="219075" cy="317500"/>
            </a:xfrm>
            <a:custGeom>
              <a:avLst/>
              <a:gdLst/>
              <a:ahLst/>
              <a:cxnLst>
                <a:cxn ang="0">
                  <a:pos x="138" y="136"/>
                </a:cxn>
                <a:cxn ang="0">
                  <a:pos x="136" y="150"/>
                </a:cxn>
                <a:cxn ang="0">
                  <a:pos x="128" y="174"/>
                </a:cxn>
                <a:cxn ang="0">
                  <a:pos x="112" y="190"/>
                </a:cxn>
                <a:cxn ang="0">
                  <a:pos x="86" y="198"/>
                </a:cxn>
                <a:cxn ang="0">
                  <a:pos x="70" y="200"/>
                </a:cxn>
                <a:cxn ang="0">
                  <a:pos x="40" y="196"/>
                </a:cxn>
                <a:cxn ang="0">
                  <a:pos x="18" y="184"/>
                </a:cxn>
                <a:cxn ang="0">
                  <a:pos x="4" y="164"/>
                </a:cxn>
                <a:cxn ang="0">
                  <a:pos x="0" y="136"/>
                </a:cxn>
                <a:cxn ang="0">
                  <a:pos x="0" y="66"/>
                </a:cxn>
                <a:cxn ang="0">
                  <a:pos x="4" y="38"/>
                </a:cxn>
                <a:cxn ang="0">
                  <a:pos x="18" y="18"/>
                </a:cxn>
                <a:cxn ang="0">
                  <a:pos x="40" y="4"/>
                </a:cxn>
                <a:cxn ang="0">
                  <a:pos x="70" y="0"/>
                </a:cxn>
                <a:cxn ang="0">
                  <a:pos x="86" y="2"/>
                </a:cxn>
                <a:cxn ang="0">
                  <a:pos x="112" y="12"/>
                </a:cxn>
                <a:cxn ang="0">
                  <a:pos x="130" y="28"/>
                </a:cxn>
                <a:cxn ang="0">
                  <a:pos x="138" y="52"/>
                </a:cxn>
                <a:cxn ang="0">
                  <a:pos x="138" y="114"/>
                </a:cxn>
                <a:cxn ang="0">
                  <a:pos x="56" y="146"/>
                </a:cxn>
                <a:cxn ang="0">
                  <a:pos x="56" y="152"/>
                </a:cxn>
                <a:cxn ang="0">
                  <a:pos x="64" y="158"/>
                </a:cxn>
                <a:cxn ang="0">
                  <a:pos x="70" y="160"/>
                </a:cxn>
                <a:cxn ang="0">
                  <a:pos x="78" y="156"/>
                </a:cxn>
                <a:cxn ang="0">
                  <a:pos x="82" y="146"/>
                </a:cxn>
                <a:cxn ang="0">
                  <a:pos x="138" y="130"/>
                </a:cxn>
                <a:cxn ang="0">
                  <a:pos x="82" y="54"/>
                </a:cxn>
                <a:cxn ang="0">
                  <a:pos x="82" y="48"/>
                </a:cxn>
                <a:cxn ang="0">
                  <a:pos x="74" y="42"/>
                </a:cxn>
                <a:cxn ang="0">
                  <a:pos x="70" y="42"/>
                </a:cxn>
                <a:cxn ang="0">
                  <a:pos x="60" y="44"/>
                </a:cxn>
                <a:cxn ang="0">
                  <a:pos x="56" y="54"/>
                </a:cxn>
                <a:cxn ang="0">
                  <a:pos x="56" y="76"/>
                </a:cxn>
              </a:cxnLst>
              <a:rect l="0" t="0" r="r" b="b"/>
              <a:pathLst>
                <a:path w="138" h="200">
                  <a:moveTo>
                    <a:pt x="138" y="130"/>
                  </a:moveTo>
                  <a:lnTo>
                    <a:pt x="138" y="136"/>
                  </a:lnTo>
                  <a:lnTo>
                    <a:pt x="138" y="136"/>
                  </a:lnTo>
                  <a:lnTo>
                    <a:pt x="136" y="150"/>
                  </a:lnTo>
                  <a:lnTo>
                    <a:pt x="134" y="162"/>
                  </a:lnTo>
                  <a:lnTo>
                    <a:pt x="128" y="174"/>
                  </a:lnTo>
                  <a:lnTo>
                    <a:pt x="122" y="182"/>
                  </a:lnTo>
                  <a:lnTo>
                    <a:pt x="112" y="190"/>
                  </a:lnTo>
                  <a:lnTo>
                    <a:pt x="100" y="196"/>
                  </a:lnTo>
                  <a:lnTo>
                    <a:pt x="86" y="198"/>
                  </a:lnTo>
                  <a:lnTo>
                    <a:pt x="70" y="200"/>
                  </a:lnTo>
                  <a:lnTo>
                    <a:pt x="70" y="200"/>
                  </a:lnTo>
                  <a:lnTo>
                    <a:pt x="54" y="200"/>
                  </a:lnTo>
                  <a:lnTo>
                    <a:pt x="40" y="196"/>
                  </a:lnTo>
                  <a:lnTo>
                    <a:pt x="28" y="192"/>
                  </a:lnTo>
                  <a:lnTo>
                    <a:pt x="18" y="184"/>
                  </a:lnTo>
                  <a:lnTo>
                    <a:pt x="10" y="174"/>
                  </a:lnTo>
                  <a:lnTo>
                    <a:pt x="4" y="164"/>
                  </a:lnTo>
                  <a:lnTo>
                    <a:pt x="0" y="150"/>
                  </a:lnTo>
                  <a:lnTo>
                    <a:pt x="0" y="136"/>
                  </a:lnTo>
                  <a:lnTo>
                    <a:pt x="0" y="66"/>
                  </a:lnTo>
                  <a:lnTo>
                    <a:pt x="0" y="66"/>
                  </a:lnTo>
                  <a:lnTo>
                    <a:pt x="0" y="50"/>
                  </a:lnTo>
                  <a:lnTo>
                    <a:pt x="4" y="38"/>
                  </a:lnTo>
                  <a:lnTo>
                    <a:pt x="10" y="26"/>
                  </a:lnTo>
                  <a:lnTo>
                    <a:pt x="18" y="18"/>
                  </a:lnTo>
                  <a:lnTo>
                    <a:pt x="28" y="10"/>
                  </a:lnTo>
                  <a:lnTo>
                    <a:pt x="40" y="4"/>
                  </a:lnTo>
                  <a:lnTo>
                    <a:pt x="54" y="2"/>
                  </a:lnTo>
                  <a:lnTo>
                    <a:pt x="70" y="0"/>
                  </a:lnTo>
                  <a:lnTo>
                    <a:pt x="70" y="0"/>
                  </a:lnTo>
                  <a:lnTo>
                    <a:pt x="86" y="2"/>
                  </a:lnTo>
                  <a:lnTo>
                    <a:pt x="100" y="6"/>
                  </a:lnTo>
                  <a:lnTo>
                    <a:pt x="112" y="12"/>
                  </a:lnTo>
                  <a:lnTo>
                    <a:pt x="122" y="18"/>
                  </a:lnTo>
                  <a:lnTo>
                    <a:pt x="130" y="28"/>
                  </a:lnTo>
                  <a:lnTo>
                    <a:pt x="134" y="38"/>
                  </a:lnTo>
                  <a:lnTo>
                    <a:pt x="138" y="52"/>
                  </a:lnTo>
                  <a:lnTo>
                    <a:pt x="138" y="66"/>
                  </a:lnTo>
                  <a:lnTo>
                    <a:pt x="138" y="114"/>
                  </a:lnTo>
                  <a:lnTo>
                    <a:pt x="56" y="114"/>
                  </a:lnTo>
                  <a:lnTo>
                    <a:pt x="56" y="146"/>
                  </a:lnTo>
                  <a:lnTo>
                    <a:pt x="56" y="146"/>
                  </a:lnTo>
                  <a:lnTo>
                    <a:pt x="56" y="152"/>
                  </a:lnTo>
                  <a:lnTo>
                    <a:pt x="60" y="156"/>
                  </a:lnTo>
                  <a:lnTo>
                    <a:pt x="64" y="158"/>
                  </a:lnTo>
                  <a:lnTo>
                    <a:pt x="70" y="160"/>
                  </a:lnTo>
                  <a:lnTo>
                    <a:pt x="70" y="160"/>
                  </a:lnTo>
                  <a:lnTo>
                    <a:pt x="74" y="158"/>
                  </a:lnTo>
                  <a:lnTo>
                    <a:pt x="78" y="156"/>
                  </a:lnTo>
                  <a:lnTo>
                    <a:pt x="82" y="152"/>
                  </a:lnTo>
                  <a:lnTo>
                    <a:pt x="82" y="146"/>
                  </a:lnTo>
                  <a:lnTo>
                    <a:pt x="82" y="130"/>
                  </a:lnTo>
                  <a:lnTo>
                    <a:pt x="138" y="130"/>
                  </a:lnTo>
                  <a:close/>
                  <a:moveTo>
                    <a:pt x="82" y="76"/>
                  </a:moveTo>
                  <a:lnTo>
                    <a:pt x="82" y="54"/>
                  </a:lnTo>
                  <a:lnTo>
                    <a:pt x="82" y="54"/>
                  </a:lnTo>
                  <a:lnTo>
                    <a:pt x="82" y="48"/>
                  </a:lnTo>
                  <a:lnTo>
                    <a:pt x="78" y="44"/>
                  </a:lnTo>
                  <a:lnTo>
                    <a:pt x="74" y="42"/>
                  </a:lnTo>
                  <a:lnTo>
                    <a:pt x="70" y="42"/>
                  </a:lnTo>
                  <a:lnTo>
                    <a:pt x="70" y="42"/>
                  </a:lnTo>
                  <a:lnTo>
                    <a:pt x="64" y="42"/>
                  </a:lnTo>
                  <a:lnTo>
                    <a:pt x="60" y="44"/>
                  </a:lnTo>
                  <a:lnTo>
                    <a:pt x="56" y="50"/>
                  </a:lnTo>
                  <a:lnTo>
                    <a:pt x="56" y="54"/>
                  </a:lnTo>
                  <a:lnTo>
                    <a:pt x="56" y="54"/>
                  </a:lnTo>
                  <a:lnTo>
                    <a:pt x="56" y="76"/>
                  </a:lnTo>
                  <a:lnTo>
                    <a:pt x="82" y="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82"/>
            <p:cNvSpPr>
              <a:spLocks/>
            </p:cNvSpPr>
            <p:nvPr/>
          </p:nvSpPr>
          <p:spPr bwMode="auto">
            <a:xfrm>
              <a:off x="5006975" y="4102100"/>
              <a:ext cx="155575" cy="304800"/>
            </a:xfrm>
            <a:custGeom>
              <a:avLst/>
              <a:gdLst/>
              <a:ahLst/>
              <a:cxnLst>
                <a:cxn ang="0">
                  <a:pos x="52" y="4"/>
                </a:cxn>
                <a:cxn ang="0">
                  <a:pos x="52" y="30"/>
                </a:cxn>
                <a:cxn ang="0">
                  <a:pos x="54" y="30"/>
                </a:cxn>
                <a:cxn ang="0">
                  <a:pos x="54" y="30"/>
                </a:cxn>
                <a:cxn ang="0">
                  <a:pos x="60" y="18"/>
                </a:cxn>
                <a:cxn ang="0">
                  <a:pos x="72" y="10"/>
                </a:cxn>
                <a:cxn ang="0">
                  <a:pos x="84" y="4"/>
                </a:cxn>
                <a:cxn ang="0">
                  <a:pos x="98" y="0"/>
                </a:cxn>
                <a:cxn ang="0">
                  <a:pos x="98" y="62"/>
                </a:cxn>
                <a:cxn ang="0">
                  <a:pos x="98" y="62"/>
                </a:cxn>
                <a:cxn ang="0">
                  <a:pos x="92" y="62"/>
                </a:cxn>
                <a:cxn ang="0">
                  <a:pos x="92" y="62"/>
                </a:cxn>
                <a:cxn ang="0">
                  <a:pos x="84" y="62"/>
                </a:cxn>
                <a:cxn ang="0">
                  <a:pos x="78" y="64"/>
                </a:cxn>
                <a:cxn ang="0">
                  <a:pos x="72" y="66"/>
                </a:cxn>
                <a:cxn ang="0">
                  <a:pos x="68" y="70"/>
                </a:cxn>
                <a:cxn ang="0">
                  <a:pos x="62" y="78"/>
                </a:cxn>
                <a:cxn ang="0">
                  <a:pos x="60" y="90"/>
                </a:cxn>
                <a:cxn ang="0">
                  <a:pos x="60" y="192"/>
                </a:cxn>
                <a:cxn ang="0">
                  <a:pos x="0" y="192"/>
                </a:cxn>
                <a:cxn ang="0">
                  <a:pos x="0" y="4"/>
                </a:cxn>
                <a:cxn ang="0">
                  <a:pos x="52" y="4"/>
                </a:cxn>
              </a:cxnLst>
              <a:rect l="0" t="0" r="r" b="b"/>
              <a:pathLst>
                <a:path w="98" h="192">
                  <a:moveTo>
                    <a:pt x="52" y="4"/>
                  </a:moveTo>
                  <a:lnTo>
                    <a:pt x="52" y="30"/>
                  </a:lnTo>
                  <a:lnTo>
                    <a:pt x="54" y="30"/>
                  </a:lnTo>
                  <a:lnTo>
                    <a:pt x="54" y="30"/>
                  </a:lnTo>
                  <a:lnTo>
                    <a:pt x="60" y="18"/>
                  </a:lnTo>
                  <a:lnTo>
                    <a:pt x="72" y="10"/>
                  </a:lnTo>
                  <a:lnTo>
                    <a:pt x="84" y="4"/>
                  </a:lnTo>
                  <a:lnTo>
                    <a:pt x="98" y="0"/>
                  </a:lnTo>
                  <a:lnTo>
                    <a:pt x="98" y="62"/>
                  </a:lnTo>
                  <a:lnTo>
                    <a:pt x="98" y="62"/>
                  </a:lnTo>
                  <a:lnTo>
                    <a:pt x="92" y="62"/>
                  </a:lnTo>
                  <a:lnTo>
                    <a:pt x="92" y="62"/>
                  </a:lnTo>
                  <a:lnTo>
                    <a:pt x="84" y="62"/>
                  </a:lnTo>
                  <a:lnTo>
                    <a:pt x="78" y="64"/>
                  </a:lnTo>
                  <a:lnTo>
                    <a:pt x="72" y="66"/>
                  </a:lnTo>
                  <a:lnTo>
                    <a:pt x="68" y="70"/>
                  </a:lnTo>
                  <a:lnTo>
                    <a:pt x="62" y="78"/>
                  </a:lnTo>
                  <a:lnTo>
                    <a:pt x="60" y="90"/>
                  </a:lnTo>
                  <a:lnTo>
                    <a:pt x="60" y="192"/>
                  </a:lnTo>
                  <a:lnTo>
                    <a:pt x="0" y="192"/>
                  </a:lnTo>
                  <a:lnTo>
                    <a:pt x="0" y="4"/>
                  </a:lnTo>
                  <a:lnTo>
                    <a:pt x="52" y="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83"/>
            <p:cNvSpPr>
              <a:spLocks noEditPoints="1"/>
            </p:cNvSpPr>
            <p:nvPr/>
          </p:nvSpPr>
          <p:spPr bwMode="auto">
            <a:xfrm>
              <a:off x="0" y="3429000"/>
              <a:ext cx="1079500" cy="1079500"/>
            </a:xfrm>
            <a:custGeom>
              <a:avLst/>
              <a:gdLst/>
              <a:ahLst/>
              <a:cxnLst>
                <a:cxn ang="0">
                  <a:pos x="668" y="248"/>
                </a:cxn>
                <a:cxn ang="0">
                  <a:pos x="452" y="270"/>
                </a:cxn>
                <a:cxn ang="0">
                  <a:pos x="644" y="188"/>
                </a:cxn>
                <a:cxn ang="0">
                  <a:pos x="596" y="116"/>
                </a:cxn>
                <a:cxn ang="0">
                  <a:pos x="426" y="240"/>
                </a:cxn>
                <a:cxn ang="0">
                  <a:pos x="394" y="220"/>
                </a:cxn>
                <a:cxn ang="0">
                  <a:pos x="528" y="56"/>
                </a:cxn>
                <a:cxn ang="0">
                  <a:pos x="394" y="220"/>
                </a:cxn>
                <a:cxn ang="0">
                  <a:pos x="390" y="218"/>
                </a:cxn>
                <a:cxn ang="0">
                  <a:pos x="414" y="8"/>
                </a:cxn>
                <a:cxn ang="0">
                  <a:pos x="340" y="0"/>
                </a:cxn>
                <a:cxn ang="0">
                  <a:pos x="326" y="210"/>
                </a:cxn>
                <a:cxn ang="0">
                  <a:pos x="358" y="0"/>
                </a:cxn>
                <a:cxn ang="0">
                  <a:pos x="490" y="644"/>
                </a:cxn>
                <a:cxn ang="0">
                  <a:pos x="550" y="606"/>
                </a:cxn>
                <a:cxn ang="0">
                  <a:pos x="570" y="590"/>
                </a:cxn>
                <a:cxn ang="0">
                  <a:pos x="618" y="534"/>
                </a:cxn>
                <a:cxn ang="0">
                  <a:pos x="632" y="514"/>
                </a:cxn>
                <a:cxn ang="0">
                  <a:pos x="664" y="442"/>
                </a:cxn>
                <a:cxn ang="0">
                  <a:pos x="670" y="420"/>
                </a:cxn>
                <a:cxn ang="0">
                  <a:pos x="680" y="340"/>
                </a:cxn>
                <a:cxn ang="0">
                  <a:pos x="468" y="366"/>
                </a:cxn>
                <a:cxn ang="0">
                  <a:pos x="450" y="412"/>
                </a:cxn>
                <a:cxn ang="0">
                  <a:pos x="392" y="460"/>
                </a:cxn>
                <a:cxn ang="0">
                  <a:pos x="340" y="470"/>
                </a:cxn>
                <a:cxn ang="0">
                  <a:pos x="302" y="464"/>
                </a:cxn>
                <a:cxn ang="0">
                  <a:pos x="258" y="440"/>
                </a:cxn>
                <a:cxn ang="0">
                  <a:pos x="226" y="402"/>
                </a:cxn>
                <a:cxn ang="0">
                  <a:pos x="210" y="352"/>
                </a:cxn>
                <a:cxn ang="0">
                  <a:pos x="218" y="292"/>
                </a:cxn>
                <a:cxn ang="0">
                  <a:pos x="278" y="224"/>
                </a:cxn>
                <a:cxn ang="0">
                  <a:pos x="270" y="8"/>
                </a:cxn>
                <a:cxn ang="0">
                  <a:pos x="284" y="208"/>
                </a:cxn>
                <a:cxn ang="0">
                  <a:pos x="152" y="58"/>
                </a:cxn>
                <a:cxn ang="0">
                  <a:pos x="114" y="88"/>
                </a:cxn>
                <a:cxn ang="0">
                  <a:pos x="210" y="240"/>
                </a:cxn>
                <a:cxn ang="0">
                  <a:pos x="36" y="190"/>
                </a:cxn>
                <a:cxn ang="0">
                  <a:pos x="20" y="228"/>
                </a:cxn>
                <a:cxn ang="0">
                  <a:pos x="160" y="314"/>
                </a:cxn>
                <a:cxn ang="0">
                  <a:pos x="0" y="340"/>
                </a:cxn>
                <a:cxn ang="0">
                  <a:pos x="6" y="402"/>
                </a:cxn>
                <a:cxn ang="0">
                  <a:pos x="154" y="414"/>
                </a:cxn>
                <a:cxn ang="0">
                  <a:pos x="46" y="508"/>
                </a:cxn>
                <a:cxn ang="0">
                  <a:pos x="80" y="558"/>
                </a:cxn>
                <a:cxn ang="0">
                  <a:pos x="202" y="516"/>
                </a:cxn>
                <a:cxn ang="0">
                  <a:pos x="170" y="634"/>
                </a:cxn>
                <a:cxn ang="0">
                  <a:pos x="224" y="660"/>
                </a:cxn>
                <a:cxn ang="0">
                  <a:pos x="308" y="580"/>
                </a:cxn>
                <a:cxn ang="0">
                  <a:pos x="340" y="680"/>
                </a:cxn>
                <a:cxn ang="0">
                  <a:pos x="378" y="588"/>
                </a:cxn>
                <a:cxn ang="0">
                  <a:pos x="466" y="656"/>
                </a:cxn>
              </a:cxnLst>
              <a:rect l="0" t="0" r="r" b="b"/>
              <a:pathLst>
                <a:path w="680" h="680">
                  <a:moveTo>
                    <a:pt x="470" y="318"/>
                  </a:moveTo>
                  <a:lnTo>
                    <a:pt x="470" y="318"/>
                  </a:lnTo>
                  <a:lnTo>
                    <a:pt x="466" y="300"/>
                  </a:lnTo>
                  <a:lnTo>
                    <a:pt x="668" y="248"/>
                  </a:lnTo>
                  <a:lnTo>
                    <a:pt x="668" y="248"/>
                  </a:lnTo>
                  <a:lnTo>
                    <a:pt x="672" y="270"/>
                  </a:lnTo>
                  <a:lnTo>
                    <a:pt x="470" y="318"/>
                  </a:lnTo>
                  <a:close/>
                  <a:moveTo>
                    <a:pt x="452" y="270"/>
                  </a:moveTo>
                  <a:lnTo>
                    <a:pt x="452" y="270"/>
                  </a:lnTo>
                  <a:lnTo>
                    <a:pt x="460" y="288"/>
                  </a:lnTo>
                  <a:lnTo>
                    <a:pt x="644" y="188"/>
                  </a:lnTo>
                  <a:lnTo>
                    <a:pt x="644" y="188"/>
                  </a:lnTo>
                  <a:lnTo>
                    <a:pt x="632" y="166"/>
                  </a:lnTo>
                  <a:lnTo>
                    <a:pt x="452" y="270"/>
                  </a:lnTo>
                  <a:close/>
                  <a:moveTo>
                    <a:pt x="596" y="116"/>
                  </a:moveTo>
                  <a:lnTo>
                    <a:pt x="596" y="116"/>
                  </a:lnTo>
                  <a:lnTo>
                    <a:pt x="586" y="104"/>
                  </a:lnTo>
                  <a:lnTo>
                    <a:pt x="574" y="94"/>
                  </a:lnTo>
                  <a:lnTo>
                    <a:pt x="426" y="240"/>
                  </a:lnTo>
                  <a:lnTo>
                    <a:pt x="426" y="240"/>
                  </a:lnTo>
                  <a:lnTo>
                    <a:pt x="434" y="248"/>
                  </a:lnTo>
                  <a:lnTo>
                    <a:pt x="444" y="258"/>
                  </a:lnTo>
                  <a:lnTo>
                    <a:pt x="596" y="116"/>
                  </a:lnTo>
                  <a:close/>
                  <a:moveTo>
                    <a:pt x="394" y="220"/>
                  </a:moveTo>
                  <a:lnTo>
                    <a:pt x="394" y="220"/>
                  </a:lnTo>
                  <a:lnTo>
                    <a:pt x="408" y="228"/>
                  </a:lnTo>
                  <a:lnTo>
                    <a:pt x="420" y="236"/>
                  </a:lnTo>
                  <a:lnTo>
                    <a:pt x="528" y="56"/>
                  </a:lnTo>
                  <a:lnTo>
                    <a:pt x="528" y="56"/>
                  </a:lnTo>
                  <a:lnTo>
                    <a:pt x="514" y="48"/>
                  </a:lnTo>
                  <a:lnTo>
                    <a:pt x="500" y="40"/>
                  </a:lnTo>
                  <a:lnTo>
                    <a:pt x="394" y="220"/>
                  </a:lnTo>
                  <a:close/>
                  <a:moveTo>
                    <a:pt x="360" y="210"/>
                  </a:moveTo>
                  <a:lnTo>
                    <a:pt x="360" y="210"/>
                  </a:lnTo>
                  <a:lnTo>
                    <a:pt x="376" y="214"/>
                  </a:lnTo>
                  <a:lnTo>
                    <a:pt x="390" y="218"/>
                  </a:lnTo>
                  <a:lnTo>
                    <a:pt x="446" y="18"/>
                  </a:lnTo>
                  <a:lnTo>
                    <a:pt x="446" y="18"/>
                  </a:lnTo>
                  <a:lnTo>
                    <a:pt x="430" y="12"/>
                  </a:lnTo>
                  <a:lnTo>
                    <a:pt x="414" y="8"/>
                  </a:lnTo>
                  <a:lnTo>
                    <a:pt x="360" y="210"/>
                  </a:lnTo>
                  <a:close/>
                  <a:moveTo>
                    <a:pt x="358" y="0"/>
                  </a:moveTo>
                  <a:lnTo>
                    <a:pt x="358" y="0"/>
                  </a:lnTo>
                  <a:lnTo>
                    <a:pt x="340" y="0"/>
                  </a:lnTo>
                  <a:lnTo>
                    <a:pt x="340" y="0"/>
                  </a:lnTo>
                  <a:lnTo>
                    <a:pt x="324" y="0"/>
                  </a:lnTo>
                  <a:lnTo>
                    <a:pt x="326" y="210"/>
                  </a:lnTo>
                  <a:lnTo>
                    <a:pt x="326" y="210"/>
                  </a:lnTo>
                  <a:lnTo>
                    <a:pt x="340" y="208"/>
                  </a:lnTo>
                  <a:lnTo>
                    <a:pt x="340" y="208"/>
                  </a:lnTo>
                  <a:lnTo>
                    <a:pt x="356" y="210"/>
                  </a:lnTo>
                  <a:lnTo>
                    <a:pt x="358" y="0"/>
                  </a:lnTo>
                  <a:close/>
                  <a:moveTo>
                    <a:pt x="466" y="656"/>
                  </a:moveTo>
                  <a:lnTo>
                    <a:pt x="444" y="576"/>
                  </a:lnTo>
                  <a:lnTo>
                    <a:pt x="446" y="574"/>
                  </a:lnTo>
                  <a:lnTo>
                    <a:pt x="490" y="644"/>
                  </a:lnTo>
                  <a:lnTo>
                    <a:pt x="490" y="644"/>
                  </a:lnTo>
                  <a:lnTo>
                    <a:pt x="506" y="636"/>
                  </a:lnTo>
                  <a:lnTo>
                    <a:pt x="522" y="628"/>
                  </a:lnTo>
                  <a:lnTo>
                    <a:pt x="550" y="606"/>
                  </a:lnTo>
                  <a:lnTo>
                    <a:pt x="510" y="542"/>
                  </a:lnTo>
                  <a:lnTo>
                    <a:pt x="512" y="540"/>
                  </a:lnTo>
                  <a:lnTo>
                    <a:pt x="570" y="590"/>
                  </a:lnTo>
                  <a:lnTo>
                    <a:pt x="570" y="590"/>
                  </a:lnTo>
                  <a:lnTo>
                    <a:pt x="582" y="578"/>
                  </a:lnTo>
                  <a:lnTo>
                    <a:pt x="596" y="564"/>
                  </a:lnTo>
                  <a:lnTo>
                    <a:pt x="608" y="550"/>
                  </a:lnTo>
                  <a:lnTo>
                    <a:pt x="618" y="534"/>
                  </a:lnTo>
                  <a:lnTo>
                    <a:pt x="566" y="488"/>
                  </a:lnTo>
                  <a:lnTo>
                    <a:pt x="568" y="486"/>
                  </a:lnTo>
                  <a:lnTo>
                    <a:pt x="632" y="514"/>
                  </a:lnTo>
                  <a:lnTo>
                    <a:pt x="632" y="514"/>
                  </a:lnTo>
                  <a:lnTo>
                    <a:pt x="642" y="498"/>
                  </a:lnTo>
                  <a:lnTo>
                    <a:pt x="650" y="480"/>
                  </a:lnTo>
                  <a:lnTo>
                    <a:pt x="658" y="462"/>
                  </a:lnTo>
                  <a:lnTo>
                    <a:pt x="664" y="442"/>
                  </a:lnTo>
                  <a:lnTo>
                    <a:pt x="606" y="416"/>
                  </a:lnTo>
                  <a:lnTo>
                    <a:pt x="608" y="412"/>
                  </a:lnTo>
                  <a:lnTo>
                    <a:pt x="670" y="420"/>
                  </a:lnTo>
                  <a:lnTo>
                    <a:pt x="670" y="420"/>
                  </a:lnTo>
                  <a:lnTo>
                    <a:pt x="674" y="400"/>
                  </a:lnTo>
                  <a:lnTo>
                    <a:pt x="678" y="382"/>
                  </a:lnTo>
                  <a:lnTo>
                    <a:pt x="680" y="360"/>
                  </a:lnTo>
                  <a:lnTo>
                    <a:pt x="680" y="340"/>
                  </a:lnTo>
                  <a:lnTo>
                    <a:pt x="472" y="340"/>
                  </a:lnTo>
                  <a:lnTo>
                    <a:pt x="472" y="340"/>
                  </a:lnTo>
                  <a:lnTo>
                    <a:pt x="470" y="354"/>
                  </a:lnTo>
                  <a:lnTo>
                    <a:pt x="468" y="366"/>
                  </a:lnTo>
                  <a:lnTo>
                    <a:pt x="466" y="378"/>
                  </a:lnTo>
                  <a:lnTo>
                    <a:pt x="462" y="390"/>
                  </a:lnTo>
                  <a:lnTo>
                    <a:pt x="456" y="402"/>
                  </a:lnTo>
                  <a:lnTo>
                    <a:pt x="450" y="412"/>
                  </a:lnTo>
                  <a:lnTo>
                    <a:pt x="434" y="432"/>
                  </a:lnTo>
                  <a:lnTo>
                    <a:pt x="414" y="448"/>
                  </a:lnTo>
                  <a:lnTo>
                    <a:pt x="404" y="454"/>
                  </a:lnTo>
                  <a:lnTo>
                    <a:pt x="392" y="460"/>
                  </a:lnTo>
                  <a:lnTo>
                    <a:pt x="380" y="464"/>
                  </a:lnTo>
                  <a:lnTo>
                    <a:pt x="368" y="468"/>
                  </a:lnTo>
                  <a:lnTo>
                    <a:pt x="354" y="470"/>
                  </a:lnTo>
                  <a:lnTo>
                    <a:pt x="340" y="470"/>
                  </a:lnTo>
                  <a:lnTo>
                    <a:pt x="340" y="470"/>
                  </a:lnTo>
                  <a:lnTo>
                    <a:pt x="328" y="470"/>
                  </a:lnTo>
                  <a:lnTo>
                    <a:pt x="314" y="468"/>
                  </a:lnTo>
                  <a:lnTo>
                    <a:pt x="302" y="464"/>
                  </a:lnTo>
                  <a:lnTo>
                    <a:pt x="290" y="460"/>
                  </a:lnTo>
                  <a:lnTo>
                    <a:pt x="278" y="454"/>
                  </a:lnTo>
                  <a:lnTo>
                    <a:pt x="268" y="448"/>
                  </a:lnTo>
                  <a:lnTo>
                    <a:pt x="258" y="440"/>
                  </a:lnTo>
                  <a:lnTo>
                    <a:pt x="248" y="432"/>
                  </a:lnTo>
                  <a:lnTo>
                    <a:pt x="240" y="422"/>
                  </a:lnTo>
                  <a:lnTo>
                    <a:pt x="232" y="412"/>
                  </a:lnTo>
                  <a:lnTo>
                    <a:pt x="226" y="402"/>
                  </a:lnTo>
                  <a:lnTo>
                    <a:pt x="220" y="390"/>
                  </a:lnTo>
                  <a:lnTo>
                    <a:pt x="216" y="378"/>
                  </a:lnTo>
                  <a:lnTo>
                    <a:pt x="212" y="366"/>
                  </a:lnTo>
                  <a:lnTo>
                    <a:pt x="210" y="352"/>
                  </a:lnTo>
                  <a:lnTo>
                    <a:pt x="210" y="340"/>
                  </a:lnTo>
                  <a:lnTo>
                    <a:pt x="210" y="340"/>
                  </a:lnTo>
                  <a:lnTo>
                    <a:pt x="212" y="316"/>
                  </a:lnTo>
                  <a:lnTo>
                    <a:pt x="218" y="292"/>
                  </a:lnTo>
                  <a:lnTo>
                    <a:pt x="230" y="272"/>
                  </a:lnTo>
                  <a:lnTo>
                    <a:pt x="242" y="254"/>
                  </a:lnTo>
                  <a:lnTo>
                    <a:pt x="260" y="238"/>
                  </a:lnTo>
                  <a:lnTo>
                    <a:pt x="278" y="224"/>
                  </a:lnTo>
                  <a:lnTo>
                    <a:pt x="300" y="216"/>
                  </a:lnTo>
                  <a:lnTo>
                    <a:pt x="322" y="210"/>
                  </a:lnTo>
                  <a:lnTo>
                    <a:pt x="270" y="8"/>
                  </a:lnTo>
                  <a:lnTo>
                    <a:pt x="270" y="8"/>
                  </a:lnTo>
                  <a:lnTo>
                    <a:pt x="252" y="12"/>
                  </a:lnTo>
                  <a:lnTo>
                    <a:pt x="234" y="18"/>
                  </a:lnTo>
                  <a:lnTo>
                    <a:pt x="286" y="206"/>
                  </a:lnTo>
                  <a:lnTo>
                    <a:pt x="284" y="208"/>
                  </a:lnTo>
                  <a:lnTo>
                    <a:pt x="186" y="38"/>
                  </a:lnTo>
                  <a:lnTo>
                    <a:pt x="186" y="38"/>
                  </a:lnTo>
                  <a:lnTo>
                    <a:pt x="168" y="46"/>
                  </a:lnTo>
                  <a:lnTo>
                    <a:pt x="152" y="58"/>
                  </a:lnTo>
                  <a:lnTo>
                    <a:pt x="248" y="216"/>
                  </a:lnTo>
                  <a:lnTo>
                    <a:pt x="246" y="218"/>
                  </a:lnTo>
                  <a:lnTo>
                    <a:pt x="114" y="88"/>
                  </a:lnTo>
                  <a:lnTo>
                    <a:pt x="114" y="88"/>
                  </a:lnTo>
                  <a:lnTo>
                    <a:pt x="98" y="100"/>
                  </a:lnTo>
                  <a:lnTo>
                    <a:pt x="84" y="116"/>
                  </a:lnTo>
                  <a:lnTo>
                    <a:pt x="212" y="238"/>
                  </a:lnTo>
                  <a:lnTo>
                    <a:pt x="210" y="240"/>
                  </a:lnTo>
                  <a:lnTo>
                    <a:pt x="58" y="152"/>
                  </a:lnTo>
                  <a:lnTo>
                    <a:pt x="58" y="152"/>
                  </a:lnTo>
                  <a:lnTo>
                    <a:pt x="46" y="170"/>
                  </a:lnTo>
                  <a:lnTo>
                    <a:pt x="36" y="190"/>
                  </a:lnTo>
                  <a:lnTo>
                    <a:pt x="182" y="270"/>
                  </a:lnTo>
                  <a:lnTo>
                    <a:pt x="180" y="274"/>
                  </a:lnTo>
                  <a:lnTo>
                    <a:pt x="20" y="228"/>
                  </a:lnTo>
                  <a:lnTo>
                    <a:pt x="20" y="228"/>
                  </a:lnTo>
                  <a:lnTo>
                    <a:pt x="12" y="252"/>
                  </a:lnTo>
                  <a:lnTo>
                    <a:pt x="6" y="274"/>
                  </a:lnTo>
                  <a:lnTo>
                    <a:pt x="160" y="312"/>
                  </a:lnTo>
                  <a:lnTo>
                    <a:pt x="160" y="314"/>
                  </a:lnTo>
                  <a:lnTo>
                    <a:pt x="2" y="314"/>
                  </a:lnTo>
                  <a:lnTo>
                    <a:pt x="2" y="314"/>
                  </a:lnTo>
                  <a:lnTo>
                    <a:pt x="0" y="340"/>
                  </a:lnTo>
                  <a:lnTo>
                    <a:pt x="0" y="340"/>
                  </a:lnTo>
                  <a:lnTo>
                    <a:pt x="2" y="364"/>
                  </a:lnTo>
                  <a:lnTo>
                    <a:pt x="150" y="362"/>
                  </a:lnTo>
                  <a:lnTo>
                    <a:pt x="150" y="366"/>
                  </a:lnTo>
                  <a:lnTo>
                    <a:pt x="6" y="402"/>
                  </a:lnTo>
                  <a:lnTo>
                    <a:pt x="6" y="402"/>
                  </a:lnTo>
                  <a:lnTo>
                    <a:pt x="12" y="428"/>
                  </a:lnTo>
                  <a:lnTo>
                    <a:pt x="20" y="452"/>
                  </a:lnTo>
                  <a:lnTo>
                    <a:pt x="154" y="414"/>
                  </a:lnTo>
                  <a:lnTo>
                    <a:pt x="154" y="418"/>
                  </a:lnTo>
                  <a:lnTo>
                    <a:pt x="32" y="484"/>
                  </a:lnTo>
                  <a:lnTo>
                    <a:pt x="32" y="484"/>
                  </a:lnTo>
                  <a:lnTo>
                    <a:pt x="46" y="508"/>
                  </a:lnTo>
                  <a:lnTo>
                    <a:pt x="60" y="532"/>
                  </a:lnTo>
                  <a:lnTo>
                    <a:pt x="170" y="468"/>
                  </a:lnTo>
                  <a:lnTo>
                    <a:pt x="172" y="470"/>
                  </a:lnTo>
                  <a:lnTo>
                    <a:pt x="80" y="558"/>
                  </a:lnTo>
                  <a:lnTo>
                    <a:pt x="80" y="558"/>
                  </a:lnTo>
                  <a:lnTo>
                    <a:pt x="98" y="580"/>
                  </a:lnTo>
                  <a:lnTo>
                    <a:pt x="120" y="598"/>
                  </a:lnTo>
                  <a:lnTo>
                    <a:pt x="202" y="516"/>
                  </a:lnTo>
                  <a:lnTo>
                    <a:pt x="204" y="518"/>
                  </a:lnTo>
                  <a:lnTo>
                    <a:pt x="146" y="618"/>
                  </a:lnTo>
                  <a:lnTo>
                    <a:pt x="146" y="618"/>
                  </a:lnTo>
                  <a:lnTo>
                    <a:pt x="170" y="634"/>
                  </a:lnTo>
                  <a:lnTo>
                    <a:pt x="196" y="648"/>
                  </a:lnTo>
                  <a:lnTo>
                    <a:pt x="248" y="556"/>
                  </a:lnTo>
                  <a:lnTo>
                    <a:pt x="252" y="558"/>
                  </a:lnTo>
                  <a:lnTo>
                    <a:pt x="224" y="660"/>
                  </a:lnTo>
                  <a:lnTo>
                    <a:pt x="224" y="660"/>
                  </a:lnTo>
                  <a:lnTo>
                    <a:pt x="252" y="668"/>
                  </a:lnTo>
                  <a:lnTo>
                    <a:pt x="282" y="674"/>
                  </a:lnTo>
                  <a:lnTo>
                    <a:pt x="308" y="580"/>
                  </a:lnTo>
                  <a:lnTo>
                    <a:pt x="310" y="580"/>
                  </a:lnTo>
                  <a:lnTo>
                    <a:pt x="312" y="678"/>
                  </a:lnTo>
                  <a:lnTo>
                    <a:pt x="312" y="678"/>
                  </a:lnTo>
                  <a:lnTo>
                    <a:pt x="340" y="680"/>
                  </a:lnTo>
                  <a:lnTo>
                    <a:pt x="340" y="680"/>
                  </a:lnTo>
                  <a:lnTo>
                    <a:pt x="374" y="678"/>
                  </a:lnTo>
                  <a:lnTo>
                    <a:pt x="374" y="588"/>
                  </a:lnTo>
                  <a:lnTo>
                    <a:pt x="378" y="588"/>
                  </a:lnTo>
                  <a:lnTo>
                    <a:pt x="402" y="674"/>
                  </a:lnTo>
                  <a:lnTo>
                    <a:pt x="402" y="674"/>
                  </a:lnTo>
                  <a:lnTo>
                    <a:pt x="436" y="666"/>
                  </a:lnTo>
                  <a:lnTo>
                    <a:pt x="466" y="65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84"/>
            <p:cNvSpPr>
              <a:spLocks/>
            </p:cNvSpPr>
            <p:nvPr/>
          </p:nvSpPr>
          <p:spPr bwMode="auto">
            <a:xfrm>
              <a:off x="739775" y="3822700"/>
              <a:ext cx="327025" cy="111125"/>
            </a:xfrm>
            <a:custGeom>
              <a:avLst/>
              <a:gdLst/>
              <a:ahLst/>
              <a:cxnLst>
                <a:cxn ang="0">
                  <a:pos x="4" y="70"/>
                </a:cxn>
                <a:cxn ang="0">
                  <a:pos x="4" y="70"/>
                </a:cxn>
                <a:cxn ang="0">
                  <a:pos x="0" y="52"/>
                </a:cxn>
                <a:cxn ang="0">
                  <a:pos x="202" y="0"/>
                </a:cxn>
                <a:cxn ang="0">
                  <a:pos x="202" y="0"/>
                </a:cxn>
                <a:cxn ang="0">
                  <a:pos x="206" y="22"/>
                </a:cxn>
                <a:cxn ang="0">
                  <a:pos x="4" y="70"/>
                </a:cxn>
              </a:cxnLst>
              <a:rect l="0" t="0" r="r" b="b"/>
              <a:pathLst>
                <a:path w="206" h="70">
                  <a:moveTo>
                    <a:pt x="4" y="70"/>
                  </a:moveTo>
                  <a:lnTo>
                    <a:pt x="4" y="70"/>
                  </a:lnTo>
                  <a:lnTo>
                    <a:pt x="0" y="52"/>
                  </a:lnTo>
                  <a:lnTo>
                    <a:pt x="202" y="0"/>
                  </a:lnTo>
                  <a:lnTo>
                    <a:pt x="202" y="0"/>
                  </a:lnTo>
                  <a:lnTo>
                    <a:pt x="206" y="22"/>
                  </a:lnTo>
                  <a:lnTo>
                    <a:pt x="4" y="70"/>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85"/>
            <p:cNvSpPr>
              <a:spLocks/>
            </p:cNvSpPr>
            <p:nvPr/>
          </p:nvSpPr>
          <p:spPr bwMode="auto">
            <a:xfrm>
              <a:off x="717550" y="3692525"/>
              <a:ext cx="304800" cy="193675"/>
            </a:xfrm>
            <a:custGeom>
              <a:avLst/>
              <a:gdLst/>
              <a:ahLst/>
              <a:cxnLst>
                <a:cxn ang="0">
                  <a:pos x="0" y="104"/>
                </a:cxn>
                <a:cxn ang="0">
                  <a:pos x="0" y="104"/>
                </a:cxn>
                <a:cxn ang="0">
                  <a:pos x="8" y="122"/>
                </a:cxn>
                <a:cxn ang="0">
                  <a:pos x="192" y="22"/>
                </a:cxn>
                <a:cxn ang="0">
                  <a:pos x="192" y="22"/>
                </a:cxn>
                <a:cxn ang="0">
                  <a:pos x="180" y="0"/>
                </a:cxn>
                <a:cxn ang="0">
                  <a:pos x="0" y="104"/>
                </a:cxn>
              </a:cxnLst>
              <a:rect l="0" t="0" r="r" b="b"/>
              <a:pathLst>
                <a:path w="192" h="122">
                  <a:moveTo>
                    <a:pt x="0" y="104"/>
                  </a:moveTo>
                  <a:lnTo>
                    <a:pt x="0" y="104"/>
                  </a:lnTo>
                  <a:lnTo>
                    <a:pt x="8" y="122"/>
                  </a:lnTo>
                  <a:lnTo>
                    <a:pt x="192" y="22"/>
                  </a:lnTo>
                  <a:lnTo>
                    <a:pt x="192" y="22"/>
                  </a:lnTo>
                  <a:lnTo>
                    <a:pt x="180" y="0"/>
                  </a:lnTo>
                  <a:lnTo>
                    <a:pt x="0" y="104"/>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86"/>
            <p:cNvSpPr>
              <a:spLocks/>
            </p:cNvSpPr>
            <p:nvPr/>
          </p:nvSpPr>
          <p:spPr bwMode="auto">
            <a:xfrm>
              <a:off x="676275" y="3578225"/>
              <a:ext cx="269875" cy="260350"/>
            </a:xfrm>
            <a:custGeom>
              <a:avLst/>
              <a:gdLst/>
              <a:ahLst/>
              <a:cxnLst>
                <a:cxn ang="0">
                  <a:pos x="170" y="22"/>
                </a:cxn>
                <a:cxn ang="0">
                  <a:pos x="170" y="22"/>
                </a:cxn>
                <a:cxn ang="0">
                  <a:pos x="160" y="10"/>
                </a:cxn>
                <a:cxn ang="0">
                  <a:pos x="148" y="0"/>
                </a:cxn>
                <a:cxn ang="0">
                  <a:pos x="0" y="146"/>
                </a:cxn>
                <a:cxn ang="0">
                  <a:pos x="0" y="146"/>
                </a:cxn>
                <a:cxn ang="0">
                  <a:pos x="8" y="154"/>
                </a:cxn>
                <a:cxn ang="0">
                  <a:pos x="18" y="164"/>
                </a:cxn>
                <a:cxn ang="0">
                  <a:pos x="170" y="22"/>
                </a:cxn>
              </a:cxnLst>
              <a:rect l="0" t="0" r="r" b="b"/>
              <a:pathLst>
                <a:path w="170" h="164">
                  <a:moveTo>
                    <a:pt x="170" y="22"/>
                  </a:moveTo>
                  <a:lnTo>
                    <a:pt x="170" y="22"/>
                  </a:lnTo>
                  <a:lnTo>
                    <a:pt x="160" y="10"/>
                  </a:lnTo>
                  <a:lnTo>
                    <a:pt x="148" y="0"/>
                  </a:lnTo>
                  <a:lnTo>
                    <a:pt x="0" y="146"/>
                  </a:lnTo>
                  <a:lnTo>
                    <a:pt x="0" y="146"/>
                  </a:lnTo>
                  <a:lnTo>
                    <a:pt x="8" y="154"/>
                  </a:lnTo>
                  <a:lnTo>
                    <a:pt x="18" y="164"/>
                  </a:lnTo>
                  <a:lnTo>
                    <a:pt x="170" y="22"/>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87"/>
            <p:cNvSpPr>
              <a:spLocks/>
            </p:cNvSpPr>
            <p:nvPr/>
          </p:nvSpPr>
          <p:spPr bwMode="auto">
            <a:xfrm>
              <a:off x="625475" y="3492500"/>
              <a:ext cx="212725" cy="311150"/>
            </a:xfrm>
            <a:custGeom>
              <a:avLst/>
              <a:gdLst/>
              <a:ahLst/>
              <a:cxnLst>
                <a:cxn ang="0">
                  <a:pos x="0" y="180"/>
                </a:cxn>
                <a:cxn ang="0">
                  <a:pos x="0" y="180"/>
                </a:cxn>
                <a:cxn ang="0">
                  <a:pos x="14" y="188"/>
                </a:cxn>
                <a:cxn ang="0">
                  <a:pos x="26" y="196"/>
                </a:cxn>
                <a:cxn ang="0">
                  <a:pos x="134" y="16"/>
                </a:cxn>
                <a:cxn ang="0">
                  <a:pos x="134" y="16"/>
                </a:cxn>
                <a:cxn ang="0">
                  <a:pos x="120" y="8"/>
                </a:cxn>
                <a:cxn ang="0">
                  <a:pos x="106" y="0"/>
                </a:cxn>
                <a:cxn ang="0">
                  <a:pos x="0" y="180"/>
                </a:cxn>
              </a:cxnLst>
              <a:rect l="0" t="0" r="r" b="b"/>
              <a:pathLst>
                <a:path w="134" h="196">
                  <a:moveTo>
                    <a:pt x="0" y="180"/>
                  </a:moveTo>
                  <a:lnTo>
                    <a:pt x="0" y="180"/>
                  </a:lnTo>
                  <a:lnTo>
                    <a:pt x="14" y="188"/>
                  </a:lnTo>
                  <a:lnTo>
                    <a:pt x="26" y="196"/>
                  </a:lnTo>
                  <a:lnTo>
                    <a:pt x="134" y="16"/>
                  </a:lnTo>
                  <a:lnTo>
                    <a:pt x="134" y="16"/>
                  </a:lnTo>
                  <a:lnTo>
                    <a:pt x="120" y="8"/>
                  </a:lnTo>
                  <a:lnTo>
                    <a:pt x="106" y="0"/>
                  </a:lnTo>
                  <a:lnTo>
                    <a:pt x="0" y="180"/>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88"/>
            <p:cNvSpPr>
              <a:spLocks/>
            </p:cNvSpPr>
            <p:nvPr/>
          </p:nvSpPr>
          <p:spPr bwMode="auto">
            <a:xfrm>
              <a:off x="571500" y="3441700"/>
              <a:ext cx="136525" cy="333375"/>
            </a:xfrm>
            <a:custGeom>
              <a:avLst/>
              <a:gdLst/>
              <a:ahLst/>
              <a:cxnLst>
                <a:cxn ang="0">
                  <a:pos x="0" y="202"/>
                </a:cxn>
                <a:cxn ang="0">
                  <a:pos x="0" y="202"/>
                </a:cxn>
                <a:cxn ang="0">
                  <a:pos x="16" y="206"/>
                </a:cxn>
                <a:cxn ang="0">
                  <a:pos x="30" y="210"/>
                </a:cxn>
                <a:cxn ang="0">
                  <a:pos x="86" y="10"/>
                </a:cxn>
                <a:cxn ang="0">
                  <a:pos x="86" y="10"/>
                </a:cxn>
                <a:cxn ang="0">
                  <a:pos x="70" y="4"/>
                </a:cxn>
                <a:cxn ang="0">
                  <a:pos x="54" y="0"/>
                </a:cxn>
                <a:cxn ang="0">
                  <a:pos x="0" y="202"/>
                </a:cxn>
              </a:cxnLst>
              <a:rect l="0" t="0" r="r" b="b"/>
              <a:pathLst>
                <a:path w="86" h="210">
                  <a:moveTo>
                    <a:pt x="0" y="202"/>
                  </a:moveTo>
                  <a:lnTo>
                    <a:pt x="0" y="202"/>
                  </a:lnTo>
                  <a:lnTo>
                    <a:pt x="16" y="206"/>
                  </a:lnTo>
                  <a:lnTo>
                    <a:pt x="30" y="210"/>
                  </a:lnTo>
                  <a:lnTo>
                    <a:pt x="86" y="10"/>
                  </a:lnTo>
                  <a:lnTo>
                    <a:pt x="86" y="10"/>
                  </a:lnTo>
                  <a:lnTo>
                    <a:pt x="70" y="4"/>
                  </a:lnTo>
                  <a:lnTo>
                    <a:pt x="54" y="0"/>
                  </a:lnTo>
                  <a:lnTo>
                    <a:pt x="0" y="202"/>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89"/>
            <p:cNvSpPr>
              <a:spLocks/>
            </p:cNvSpPr>
            <p:nvPr/>
          </p:nvSpPr>
          <p:spPr bwMode="auto">
            <a:xfrm>
              <a:off x="514350" y="3429000"/>
              <a:ext cx="53975" cy="333375"/>
            </a:xfrm>
            <a:custGeom>
              <a:avLst/>
              <a:gdLst/>
              <a:ahLst/>
              <a:cxnLst>
                <a:cxn ang="0">
                  <a:pos x="34" y="0"/>
                </a:cxn>
                <a:cxn ang="0">
                  <a:pos x="34" y="0"/>
                </a:cxn>
                <a:cxn ang="0">
                  <a:pos x="16" y="0"/>
                </a:cxn>
                <a:cxn ang="0">
                  <a:pos x="16" y="0"/>
                </a:cxn>
                <a:cxn ang="0">
                  <a:pos x="0" y="0"/>
                </a:cxn>
                <a:cxn ang="0">
                  <a:pos x="2" y="210"/>
                </a:cxn>
                <a:cxn ang="0">
                  <a:pos x="2" y="210"/>
                </a:cxn>
                <a:cxn ang="0">
                  <a:pos x="16" y="208"/>
                </a:cxn>
                <a:cxn ang="0">
                  <a:pos x="16" y="208"/>
                </a:cxn>
                <a:cxn ang="0">
                  <a:pos x="32" y="210"/>
                </a:cxn>
                <a:cxn ang="0">
                  <a:pos x="34" y="0"/>
                </a:cxn>
              </a:cxnLst>
              <a:rect l="0" t="0" r="r" b="b"/>
              <a:pathLst>
                <a:path w="34" h="210">
                  <a:moveTo>
                    <a:pt x="34" y="0"/>
                  </a:moveTo>
                  <a:lnTo>
                    <a:pt x="34" y="0"/>
                  </a:lnTo>
                  <a:lnTo>
                    <a:pt x="16" y="0"/>
                  </a:lnTo>
                  <a:lnTo>
                    <a:pt x="16" y="0"/>
                  </a:lnTo>
                  <a:lnTo>
                    <a:pt x="0" y="0"/>
                  </a:lnTo>
                  <a:lnTo>
                    <a:pt x="2" y="210"/>
                  </a:lnTo>
                  <a:lnTo>
                    <a:pt x="2" y="210"/>
                  </a:lnTo>
                  <a:lnTo>
                    <a:pt x="16" y="208"/>
                  </a:lnTo>
                  <a:lnTo>
                    <a:pt x="16" y="208"/>
                  </a:lnTo>
                  <a:lnTo>
                    <a:pt x="32" y="210"/>
                  </a:lnTo>
                  <a:lnTo>
                    <a:pt x="34" y="0"/>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90"/>
            <p:cNvSpPr>
              <a:spLocks/>
            </p:cNvSpPr>
            <p:nvPr/>
          </p:nvSpPr>
          <p:spPr bwMode="auto">
            <a:xfrm>
              <a:off x="0" y="3441700"/>
              <a:ext cx="1079500" cy="1066800"/>
            </a:xfrm>
            <a:custGeom>
              <a:avLst/>
              <a:gdLst/>
              <a:ahLst/>
              <a:cxnLst>
                <a:cxn ang="0">
                  <a:pos x="446" y="566"/>
                </a:cxn>
                <a:cxn ang="0">
                  <a:pos x="506" y="628"/>
                </a:cxn>
                <a:cxn ang="0">
                  <a:pos x="510" y="534"/>
                </a:cxn>
                <a:cxn ang="0">
                  <a:pos x="570" y="582"/>
                </a:cxn>
                <a:cxn ang="0">
                  <a:pos x="608" y="542"/>
                </a:cxn>
                <a:cxn ang="0">
                  <a:pos x="568" y="478"/>
                </a:cxn>
                <a:cxn ang="0">
                  <a:pos x="642" y="490"/>
                </a:cxn>
                <a:cxn ang="0">
                  <a:pos x="664" y="434"/>
                </a:cxn>
                <a:cxn ang="0">
                  <a:pos x="670" y="412"/>
                </a:cxn>
                <a:cxn ang="0">
                  <a:pos x="678" y="374"/>
                </a:cxn>
                <a:cxn ang="0">
                  <a:pos x="472" y="332"/>
                </a:cxn>
                <a:cxn ang="0">
                  <a:pos x="468" y="358"/>
                </a:cxn>
                <a:cxn ang="0">
                  <a:pos x="456" y="394"/>
                </a:cxn>
                <a:cxn ang="0">
                  <a:pos x="414" y="440"/>
                </a:cxn>
                <a:cxn ang="0">
                  <a:pos x="380" y="456"/>
                </a:cxn>
                <a:cxn ang="0">
                  <a:pos x="340" y="462"/>
                </a:cxn>
                <a:cxn ang="0">
                  <a:pos x="314" y="460"/>
                </a:cxn>
                <a:cxn ang="0">
                  <a:pos x="278" y="446"/>
                </a:cxn>
                <a:cxn ang="0">
                  <a:pos x="248" y="424"/>
                </a:cxn>
                <a:cxn ang="0">
                  <a:pos x="226" y="394"/>
                </a:cxn>
                <a:cxn ang="0">
                  <a:pos x="212" y="358"/>
                </a:cxn>
                <a:cxn ang="0">
                  <a:pos x="210" y="332"/>
                </a:cxn>
                <a:cxn ang="0">
                  <a:pos x="230" y="264"/>
                </a:cxn>
                <a:cxn ang="0">
                  <a:pos x="278" y="216"/>
                </a:cxn>
                <a:cxn ang="0">
                  <a:pos x="270" y="0"/>
                </a:cxn>
                <a:cxn ang="0">
                  <a:pos x="234" y="10"/>
                </a:cxn>
                <a:cxn ang="0">
                  <a:pos x="186" y="30"/>
                </a:cxn>
                <a:cxn ang="0">
                  <a:pos x="152" y="50"/>
                </a:cxn>
                <a:cxn ang="0">
                  <a:pos x="114" y="80"/>
                </a:cxn>
                <a:cxn ang="0">
                  <a:pos x="84" y="108"/>
                </a:cxn>
                <a:cxn ang="0">
                  <a:pos x="58" y="144"/>
                </a:cxn>
                <a:cxn ang="0">
                  <a:pos x="36" y="182"/>
                </a:cxn>
                <a:cxn ang="0">
                  <a:pos x="20" y="220"/>
                </a:cxn>
                <a:cxn ang="0">
                  <a:pos x="6" y="266"/>
                </a:cxn>
                <a:cxn ang="0">
                  <a:pos x="2" y="306"/>
                </a:cxn>
                <a:cxn ang="0">
                  <a:pos x="0" y="332"/>
                </a:cxn>
                <a:cxn ang="0">
                  <a:pos x="150" y="358"/>
                </a:cxn>
                <a:cxn ang="0">
                  <a:pos x="12" y="420"/>
                </a:cxn>
                <a:cxn ang="0">
                  <a:pos x="154" y="410"/>
                </a:cxn>
                <a:cxn ang="0">
                  <a:pos x="46" y="500"/>
                </a:cxn>
                <a:cxn ang="0">
                  <a:pos x="172" y="462"/>
                </a:cxn>
                <a:cxn ang="0">
                  <a:pos x="98" y="572"/>
                </a:cxn>
                <a:cxn ang="0">
                  <a:pos x="204" y="510"/>
                </a:cxn>
                <a:cxn ang="0">
                  <a:pos x="170" y="626"/>
                </a:cxn>
                <a:cxn ang="0">
                  <a:pos x="252" y="550"/>
                </a:cxn>
                <a:cxn ang="0">
                  <a:pos x="252" y="660"/>
                </a:cxn>
                <a:cxn ang="0">
                  <a:pos x="310" y="572"/>
                </a:cxn>
                <a:cxn ang="0">
                  <a:pos x="340" y="672"/>
                </a:cxn>
                <a:cxn ang="0">
                  <a:pos x="374" y="580"/>
                </a:cxn>
                <a:cxn ang="0">
                  <a:pos x="402" y="666"/>
                </a:cxn>
              </a:cxnLst>
              <a:rect l="0" t="0" r="r" b="b"/>
              <a:pathLst>
                <a:path w="680" h="672">
                  <a:moveTo>
                    <a:pt x="466" y="648"/>
                  </a:moveTo>
                  <a:lnTo>
                    <a:pt x="444" y="568"/>
                  </a:lnTo>
                  <a:lnTo>
                    <a:pt x="446" y="566"/>
                  </a:lnTo>
                  <a:lnTo>
                    <a:pt x="490" y="636"/>
                  </a:lnTo>
                  <a:lnTo>
                    <a:pt x="490" y="636"/>
                  </a:lnTo>
                  <a:lnTo>
                    <a:pt x="506" y="628"/>
                  </a:lnTo>
                  <a:lnTo>
                    <a:pt x="522" y="620"/>
                  </a:lnTo>
                  <a:lnTo>
                    <a:pt x="550" y="598"/>
                  </a:lnTo>
                  <a:lnTo>
                    <a:pt x="510" y="534"/>
                  </a:lnTo>
                  <a:lnTo>
                    <a:pt x="512" y="532"/>
                  </a:lnTo>
                  <a:lnTo>
                    <a:pt x="570" y="582"/>
                  </a:lnTo>
                  <a:lnTo>
                    <a:pt x="570" y="582"/>
                  </a:lnTo>
                  <a:lnTo>
                    <a:pt x="582" y="570"/>
                  </a:lnTo>
                  <a:lnTo>
                    <a:pt x="596" y="556"/>
                  </a:lnTo>
                  <a:lnTo>
                    <a:pt x="608" y="542"/>
                  </a:lnTo>
                  <a:lnTo>
                    <a:pt x="618" y="526"/>
                  </a:lnTo>
                  <a:lnTo>
                    <a:pt x="566" y="480"/>
                  </a:lnTo>
                  <a:lnTo>
                    <a:pt x="568" y="478"/>
                  </a:lnTo>
                  <a:lnTo>
                    <a:pt x="632" y="506"/>
                  </a:lnTo>
                  <a:lnTo>
                    <a:pt x="632" y="506"/>
                  </a:lnTo>
                  <a:lnTo>
                    <a:pt x="642" y="490"/>
                  </a:lnTo>
                  <a:lnTo>
                    <a:pt x="650" y="472"/>
                  </a:lnTo>
                  <a:lnTo>
                    <a:pt x="658" y="454"/>
                  </a:lnTo>
                  <a:lnTo>
                    <a:pt x="664" y="434"/>
                  </a:lnTo>
                  <a:lnTo>
                    <a:pt x="606" y="408"/>
                  </a:lnTo>
                  <a:lnTo>
                    <a:pt x="608" y="404"/>
                  </a:lnTo>
                  <a:lnTo>
                    <a:pt x="670" y="412"/>
                  </a:lnTo>
                  <a:lnTo>
                    <a:pt x="670" y="412"/>
                  </a:lnTo>
                  <a:lnTo>
                    <a:pt x="674" y="392"/>
                  </a:lnTo>
                  <a:lnTo>
                    <a:pt x="678" y="374"/>
                  </a:lnTo>
                  <a:lnTo>
                    <a:pt x="680" y="352"/>
                  </a:lnTo>
                  <a:lnTo>
                    <a:pt x="680" y="332"/>
                  </a:lnTo>
                  <a:lnTo>
                    <a:pt x="472" y="332"/>
                  </a:lnTo>
                  <a:lnTo>
                    <a:pt x="472" y="332"/>
                  </a:lnTo>
                  <a:lnTo>
                    <a:pt x="470" y="346"/>
                  </a:lnTo>
                  <a:lnTo>
                    <a:pt x="468" y="358"/>
                  </a:lnTo>
                  <a:lnTo>
                    <a:pt x="466" y="370"/>
                  </a:lnTo>
                  <a:lnTo>
                    <a:pt x="462" y="382"/>
                  </a:lnTo>
                  <a:lnTo>
                    <a:pt x="456" y="394"/>
                  </a:lnTo>
                  <a:lnTo>
                    <a:pt x="450" y="404"/>
                  </a:lnTo>
                  <a:lnTo>
                    <a:pt x="434" y="424"/>
                  </a:lnTo>
                  <a:lnTo>
                    <a:pt x="414" y="440"/>
                  </a:lnTo>
                  <a:lnTo>
                    <a:pt x="404" y="446"/>
                  </a:lnTo>
                  <a:lnTo>
                    <a:pt x="392" y="452"/>
                  </a:lnTo>
                  <a:lnTo>
                    <a:pt x="380" y="456"/>
                  </a:lnTo>
                  <a:lnTo>
                    <a:pt x="368" y="460"/>
                  </a:lnTo>
                  <a:lnTo>
                    <a:pt x="354" y="462"/>
                  </a:lnTo>
                  <a:lnTo>
                    <a:pt x="340" y="462"/>
                  </a:lnTo>
                  <a:lnTo>
                    <a:pt x="340" y="462"/>
                  </a:lnTo>
                  <a:lnTo>
                    <a:pt x="328" y="462"/>
                  </a:lnTo>
                  <a:lnTo>
                    <a:pt x="314" y="460"/>
                  </a:lnTo>
                  <a:lnTo>
                    <a:pt x="302" y="456"/>
                  </a:lnTo>
                  <a:lnTo>
                    <a:pt x="290" y="452"/>
                  </a:lnTo>
                  <a:lnTo>
                    <a:pt x="278" y="446"/>
                  </a:lnTo>
                  <a:lnTo>
                    <a:pt x="268" y="440"/>
                  </a:lnTo>
                  <a:lnTo>
                    <a:pt x="258" y="432"/>
                  </a:lnTo>
                  <a:lnTo>
                    <a:pt x="248" y="424"/>
                  </a:lnTo>
                  <a:lnTo>
                    <a:pt x="240" y="414"/>
                  </a:lnTo>
                  <a:lnTo>
                    <a:pt x="232" y="404"/>
                  </a:lnTo>
                  <a:lnTo>
                    <a:pt x="226" y="394"/>
                  </a:lnTo>
                  <a:lnTo>
                    <a:pt x="220" y="382"/>
                  </a:lnTo>
                  <a:lnTo>
                    <a:pt x="216" y="370"/>
                  </a:lnTo>
                  <a:lnTo>
                    <a:pt x="212" y="358"/>
                  </a:lnTo>
                  <a:lnTo>
                    <a:pt x="210" y="344"/>
                  </a:lnTo>
                  <a:lnTo>
                    <a:pt x="210" y="332"/>
                  </a:lnTo>
                  <a:lnTo>
                    <a:pt x="210" y="332"/>
                  </a:lnTo>
                  <a:lnTo>
                    <a:pt x="212" y="308"/>
                  </a:lnTo>
                  <a:lnTo>
                    <a:pt x="218" y="284"/>
                  </a:lnTo>
                  <a:lnTo>
                    <a:pt x="230" y="264"/>
                  </a:lnTo>
                  <a:lnTo>
                    <a:pt x="242" y="246"/>
                  </a:lnTo>
                  <a:lnTo>
                    <a:pt x="260" y="230"/>
                  </a:lnTo>
                  <a:lnTo>
                    <a:pt x="278" y="216"/>
                  </a:lnTo>
                  <a:lnTo>
                    <a:pt x="300" y="208"/>
                  </a:lnTo>
                  <a:lnTo>
                    <a:pt x="322" y="202"/>
                  </a:lnTo>
                  <a:lnTo>
                    <a:pt x="270" y="0"/>
                  </a:lnTo>
                  <a:lnTo>
                    <a:pt x="270" y="0"/>
                  </a:lnTo>
                  <a:lnTo>
                    <a:pt x="252" y="4"/>
                  </a:lnTo>
                  <a:lnTo>
                    <a:pt x="234" y="10"/>
                  </a:lnTo>
                  <a:lnTo>
                    <a:pt x="286" y="198"/>
                  </a:lnTo>
                  <a:lnTo>
                    <a:pt x="284" y="200"/>
                  </a:lnTo>
                  <a:lnTo>
                    <a:pt x="186" y="30"/>
                  </a:lnTo>
                  <a:lnTo>
                    <a:pt x="186" y="30"/>
                  </a:lnTo>
                  <a:lnTo>
                    <a:pt x="168" y="38"/>
                  </a:lnTo>
                  <a:lnTo>
                    <a:pt x="152" y="50"/>
                  </a:lnTo>
                  <a:lnTo>
                    <a:pt x="248" y="208"/>
                  </a:lnTo>
                  <a:lnTo>
                    <a:pt x="246" y="210"/>
                  </a:lnTo>
                  <a:lnTo>
                    <a:pt x="114" y="80"/>
                  </a:lnTo>
                  <a:lnTo>
                    <a:pt x="114" y="80"/>
                  </a:lnTo>
                  <a:lnTo>
                    <a:pt x="98" y="92"/>
                  </a:lnTo>
                  <a:lnTo>
                    <a:pt x="84" y="108"/>
                  </a:lnTo>
                  <a:lnTo>
                    <a:pt x="212" y="230"/>
                  </a:lnTo>
                  <a:lnTo>
                    <a:pt x="210" y="232"/>
                  </a:lnTo>
                  <a:lnTo>
                    <a:pt x="58" y="144"/>
                  </a:lnTo>
                  <a:lnTo>
                    <a:pt x="58" y="144"/>
                  </a:lnTo>
                  <a:lnTo>
                    <a:pt x="46" y="162"/>
                  </a:lnTo>
                  <a:lnTo>
                    <a:pt x="36" y="182"/>
                  </a:lnTo>
                  <a:lnTo>
                    <a:pt x="182" y="262"/>
                  </a:lnTo>
                  <a:lnTo>
                    <a:pt x="180" y="266"/>
                  </a:lnTo>
                  <a:lnTo>
                    <a:pt x="20" y="220"/>
                  </a:lnTo>
                  <a:lnTo>
                    <a:pt x="20" y="220"/>
                  </a:lnTo>
                  <a:lnTo>
                    <a:pt x="12" y="244"/>
                  </a:lnTo>
                  <a:lnTo>
                    <a:pt x="6" y="266"/>
                  </a:lnTo>
                  <a:lnTo>
                    <a:pt x="160" y="304"/>
                  </a:lnTo>
                  <a:lnTo>
                    <a:pt x="160" y="306"/>
                  </a:lnTo>
                  <a:lnTo>
                    <a:pt x="2" y="306"/>
                  </a:lnTo>
                  <a:lnTo>
                    <a:pt x="2" y="306"/>
                  </a:lnTo>
                  <a:lnTo>
                    <a:pt x="0" y="332"/>
                  </a:lnTo>
                  <a:lnTo>
                    <a:pt x="0" y="332"/>
                  </a:lnTo>
                  <a:lnTo>
                    <a:pt x="2" y="356"/>
                  </a:lnTo>
                  <a:lnTo>
                    <a:pt x="150" y="354"/>
                  </a:lnTo>
                  <a:lnTo>
                    <a:pt x="150" y="358"/>
                  </a:lnTo>
                  <a:lnTo>
                    <a:pt x="6" y="394"/>
                  </a:lnTo>
                  <a:lnTo>
                    <a:pt x="6" y="394"/>
                  </a:lnTo>
                  <a:lnTo>
                    <a:pt x="12" y="420"/>
                  </a:lnTo>
                  <a:lnTo>
                    <a:pt x="20" y="444"/>
                  </a:lnTo>
                  <a:lnTo>
                    <a:pt x="154" y="406"/>
                  </a:lnTo>
                  <a:lnTo>
                    <a:pt x="154" y="410"/>
                  </a:lnTo>
                  <a:lnTo>
                    <a:pt x="32" y="476"/>
                  </a:lnTo>
                  <a:lnTo>
                    <a:pt x="32" y="476"/>
                  </a:lnTo>
                  <a:lnTo>
                    <a:pt x="46" y="500"/>
                  </a:lnTo>
                  <a:lnTo>
                    <a:pt x="60" y="524"/>
                  </a:lnTo>
                  <a:lnTo>
                    <a:pt x="170" y="460"/>
                  </a:lnTo>
                  <a:lnTo>
                    <a:pt x="172" y="462"/>
                  </a:lnTo>
                  <a:lnTo>
                    <a:pt x="80" y="550"/>
                  </a:lnTo>
                  <a:lnTo>
                    <a:pt x="80" y="550"/>
                  </a:lnTo>
                  <a:lnTo>
                    <a:pt x="98" y="572"/>
                  </a:lnTo>
                  <a:lnTo>
                    <a:pt x="120" y="590"/>
                  </a:lnTo>
                  <a:lnTo>
                    <a:pt x="202" y="508"/>
                  </a:lnTo>
                  <a:lnTo>
                    <a:pt x="204" y="510"/>
                  </a:lnTo>
                  <a:lnTo>
                    <a:pt x="146" y="610"/>
                  </a:lnTo>
                  <a:lnTo>
                    <a:pt x="146" y="610"/>
                  </a:lnTo>
                  <a:lnTo>
                    <a:pt x="170" y="626"/>
                  </a:lnTo>
                  <a:lnTo>
                    <a:pt x="196" y="640"/>
                  </a:lnTo>
                  <a:lnTo>
                    <a:pt x="248" y="548"/>
                  </a:lnTo>
                  <a:lnTo>
                    <a:pt x="252" y="550"/>
                  </a:lnTo>
                  <a:lnTo>
                    <a:pt x="224" y="652"/>
                  </a:lnTo>
                  <a:lnTo>
                    <a:pt x="224" y="652"/>
                  </a:lnTo>
                  <a:lnTo>
                    <a:pt x="252" y="660"/>
                  </a:lnTo>
                  <a:lnTo>
                    <a:pt x="282" y="666"/>
                  </a:lnTo>
                  <a:lnTo>
                    <a:pt x="308" y="572"/>
                  </a:lnTo>
                  <a:lnTo>
                    <a:pt x="310" y="572"/>
                  </a:lnTo>
                  <a:lnTo>
                    <a:pt x="312" y="670"/>
                  </a:lnTo>
                  <a:lnTo>
                    <a:pt x="312" y="670"/>
                  </a:lnTo>
                  <a:lnTo>
                    <a:pt x="340" y="672"/>
                  </a:lnTo>
                  <a:lnTo>
                    <a:pt x="340" y="672"/>
                  </a:lnTo>
                  <a:lnTo>
                    <a:pt x="374" y="670"/>
                  </a:lnTo>
                  <a:lnTo>
                    <a:pt x="374" y="580"/>
                  </a:lnTo>
                  <a:lnTo>
                    <a:pt x="378" y="580"/>
                  </a:lnTo>
                  <a:lnTo>
                    <a:pt x="402" y="666"/>
                  </a:lnTo>
                  <a:lnTo>
                    <a:pt x="402" y="666"/>
                  </a:lnTo>
                  <a:lnTo>
                    <a:pt x="436" y="658"/>
                  </a:lnTo>
                  <a:lnTo>
                    <a:pt x="466" y="648"/>
                  </a:ln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0" name="TextBox 69"/>
          <p:cNvSpPr txBox="1"/>
          <p:nvPr/>
        </p:nvSpPr>
        <p:spPr>
          <a:xfrm>
            <a:off x="2088911" y="1401981"/>
            <a:ext cx="1834696" cy="307777"/>
          </a:xfrm>
          <a:prstGeom prst="rect">
            <a:avLst/>
          </a:prstGeom>
          <a:noFill/>
        </p:spPr>
        <p:txBody>
          <a:bodyPr wrap="square" rtlCol="0">
            <a:spAutoFit/>
          </a:bodyPr>
          <a:lstStyle/>
          <a:p>
            <a:r>
              <a:rPr lang="en-US" sz="1400" b="1" dirty="0" smtClean="0">
                <a:solidFill>
                  <a:schemeClr val="accent2"/>
                </a:solidFill>
                <a:sym typeface="Wingdings 2" panose="05020102010507070707" pitchFamily="18" charset="2"/>
              </a:rPr>
              <a:t>Smoke Generator A</a:t>
            </a:r>
            <a:endParaRPr lang="en-US" sz="1400" b="1" dirty="0" smtClean="0">
              <a:solidFill>
                <a:schemeClr val="accent2"/>
              </a:solidFill>
            </a:endParaRPr>
          </a:p>
        </p:txBody>
      </p:sp>
      <p:pic>
        <p:nvPicPr>
          <p:cNvPr id="6" name="Picture 5"/>
          <p:cNvPicPr>
            <a:picLocks noChangeAspect="1"/>
          </p:cNvPicPr>
          <p:nvPr/>
        </p:nvPicPr>
        <p:blipFill>
          <a:blip r:embed="rId7"/>
          <a:stretch>
            <a:fillRect/>
          </a:stretch>
        </p:blipFill>
        <p:spPr>
          <a:xfrm>
            <a:off x="4539032" y="2414725"/>
            <a:ext cx="390178" cy="1725318"/>
          </a:xfrm>
          <a:prstGeom prst="rect">
            <a:avLst/>
          </a:prstGeom>
        </p:spPr>
      </p:pic>
      <p:pic>
        <p:nvPicPr>
          <p:cNvPr id="9" name="velocity_mag2fps-grayv2">
            <a:hlinkClick r:id="" action="ppaction://media"/>
          </p:cNvPr>
          <p:cNvPicPr>
            <a:picLocks noChangeAspect="1"/>
          </p:cNvPicPr>
          <p:nvPr>
            <a:videoFile r:link="rId1"/>
            <p:extLst>
              <p:ext uri="{DAA4B4D4-6D71-4841-9C94-3DE7FCFB9230}">
                <p14:media xmlns:p14="http://schemas.microsoft.com/office/powerpoint/2010/main" r:embed="rId3">
                  <p14:trim st="1500"/>
                </p14:media>
              </p:ext>
            </p:extLst>
          </p:nvPr>
        </p:nvPicPr>
        <p:blipFill rotWithShape="1">
          <a:blip r:embed="rId8"/>
          <a:srcRect l="962" t="752" r="8815" b="1078"/>
          <a:stretch/>
        </p:blipFill>
        <p:spPr>
          <a:xfrm>
            <a:off x="4878001" y="2046719"/>
            <a:ext cx="2598670" cy="2512865"/>
          </a:xfrm>
          <a:prstGeom prst="rect">
            <a:avLst/>
          </a:prstGeom>
        </p:spPr>
      </p:pic>
      <p:sp>
        <p:nvSpPr>
          <p:cNvPr id="62" name="Content Placeholder 2"/>
          <p:cNvSpPr>
            <a:spLocks noGrp="1"/>
          </p:cNvSpPr>
          <p:nvPr>
            <p:ph idx="1"/>
          </p:nvPr>
        </p:nvSpPr>
        <p:spPr>
          <a:xfrm>
            <a:off x="631210" y="4845752"/>
            <a:ext cx="7908628" cy="1259278"/>
          </a:xfrm>
        </p:spPr>
        <p:txBody>
          <a:bodyPr>
            <a:noAutofit/>
          </a:bodyPr>
          <a:lstStyle/>
          <a:p>
            <a:pPr marL="285750" indent="-285750">
              <a:buFont typeface="Wingdings" panose="05000000000000000000" pitchFamily="2" charset="2"/>
              <a:buChar char="§"/>
            </a:pPr>
            <a:r>
              <a:rPr lang="en-US" sz="1600" dirty="0" smtClean="0"/>
              <a:t>Low velocity undulating plume vs. </a:t>
            </a:r>
            <a:r>
              <a:rPr lang="en-US" sz="1600" dirty="0"/>
              <a:t>high velocity turbulent plume </a:t>
            </a:r>
            <a:r>
              <a:rPr lang="en-US" sz="1600" dirty="0" smtClean="0"/>
              <a:t> </a:t>
            </a:r>
          </a:p>
          <a:p>
            <a:pPr marL="285750" indent="-285750">
              <a:buFont typeface="Wingdings" panose="05000000000000000000" pitchFamily="2" charset="2"/>
              <a:buChar char="§"/>
            </a:pPr>
            <a:r>
              <a:rPr lang="en-US" sz="1600" dirty="0" smtClean="0"/>
              <a:t>Higher ambient T (&amp; low density) not effective in plume slow down &amp; lateral mixing</a:t>
            </a:r>
          </a:p>
          <a:p>
            <a:pPr marL="285750" indent="-285750">
              <a:buFont typeface="Wingdings" panose="05000000000000000000" pitchFamily="2" charset="2"/>
              <a:buChar char="§"/>
            </a:pPr>
            <a:r>
              <a:rPr lang="en-US" sz="1600" dirty="0" smtClean="0"/>
              <a:t>Buoyancy effects of the (hot) plume can change smoke transport  </a:t>
            </a:r>
          </a:p>
          <a:p>
            <a:endParaRPr lang="en-US" sz="1600" dirty="0"/>
          </a:p>
          <a:p>
            <a:endParaRPr lang="en-US" sz="1600" dirty="0"/>
          </a:p>
        </p:txBody>
      </p:sp>
      <p:sp>
        <p:nvSpPr>
          <p:cNvPr id="63" name="TextBox 62"/>
          <p:cNvSpPr txBox="1"/>
          <p:nvPr/>
        </p:nvSpPr>
        <p:spPr>
          <a:xfrm>
            <a:off x="1788684" y="6177604"/>
            <a:ext cx="5643855" cy="276999"/>
          </a:xfrm>
          <a:prstGeom prst="rect">
            <a:avLst/>
          </a:prstGeom>
          <a:noFill/>
          <a:ln>
            <a:solidFill>
              <a:schemeClr val="accent1"/>
            </a:solidFill>
          </a:ln>
        </p:spPr>
        <p:txBody>
          <a:bodyPr wrap="square" rtlCol="0">
            <a:spAutoFit/>
          </a:bodyPr>
          <a:lstStyle/>
          <a:p>
            <a:pPr algn="ctr"/>
            <a:r>
              <a:rPr lang="en-US" sz="1200" i="1" dirty="0" smtClean="0">
                <a:solidFill>
                  <a:srgbClr val="C00000"/>
                </a:solidFill>
              </a:rPr>
              <a:t>Smoke Generator inlet conditions affects smoke transport &amp; detector response  </a:t>
            </a:r>
            <a:endParaRPr lang="en-US" sz="1200" i="1" dirty="0">
              <a:solidFill>
                <a:srgbClr val="C00000"/>
              </a:solidFill>
            </a:endParaRPr>
          </a:p>
        </p:txBody>
      </p:sp>
      <p:sp>
        <p:nvSpPr>
          <p:cNvPr id="71" name="TextBox 70"/>
          <p:cNvSpPr txBox="1"/>
          <p:nvPr/>
        </p:nvSpPr>
        <p:spPr>
          <a:xfrm>
            <a:off x="5473576" y="1407811"/>
            <a:ext cx="1966314" cy="738664"/>
          </a:xfrm>
          <a:prstGeom prst="rect">
            <a:avLst/>
          </a:prstGeom>
          <a:noFill/>
        </p:spPr>
        <p:txBody>
          <a:bodyPr wrap="square" rtlCol="0">
            <a:spAutoFit/>
          </a:bodyPr>
          <a:lstStyle/>
          <a:p>
            <a:r>
              <a:rPr lang="en-US" sz="1400" b="1" dirty="0" smtClean="0">
                <a:solidFill>
                  <a:schemeClr val="accent2"/>
                </a:solidFill>
                <a:sym typeface="Wingdings 2" panose="05020102010507070707" pitchFamily="18" charset="2"/>
              </a:rPr>
              <a:t>Smoke Generator B</a:t>
            </a:r>
          </a:p>
          <a:p>
            <a:r>
              <a:rPr lang="en-US" sz="1400" b="1" dirty="0" smtClean="0">
                <a:solidFill>
                  <a:schemeClr val="accent2"/>
                </a:solidFill>
                <a:sym typeface="Wingdings 2" panose="05020102010507070707" pitchFamily="18" charset="2"/>
              </a:rPr>
              <a:t>Higher Velocity, </a:t>
            </a:r>
          </a:p>
          <a:p>
            <a:r>
              <a:rPr lang="en-US" sz="1400" b="1" dirty="0" smtClean="0">
                <a:solidFill>
                  <a:schemeClr val="accent2"/>
                </a:solidFill>
                <a:sym typeface="Wingdings 2" panose="05020102010507070707" pitchFamily="18" charset="2"/>
              </a:rPr>
              <a:t>Higher Temperature</a:t>
            </a:r>
            <a:endParaRPr lang="en-US" sz="1400" b="1" dirty="0">
              <a:solidFill>
                <a:schemeClr val="accent2"/>
              </a:solidFill>
            </a:endParaRPr>
          </a:p>
        </p:txBody>
      </p:sp>
      <p:sp>
        <p:nvSpPr>
          <p:cNvPr id="61" name="Rectangle 60"/>
          <p:cNvSpPr>
            <a:spLocks noChangeArrowheads="1"/>
          </p:cNvSpPr>
          <p:nvPr/>
        </p:nvSpPr>
        <p:spPr bwMode="auto">
          <a:xfrm>
            <a:off x="2371725" y="6624575"/>
            <a:ext cx="4410075" cy="233425"/>
          </a:xfrm>
          <a:prstGeom prst="rect">
            <a:avLst/>
          </a:prstGeom>
          <a:noFill/>
          <a:ln w="9525">
            <a:noFill/>
            <a:miter lim="800000"/>
            <a:headEnd/>
            <a:tailEnd/>
          </a:ln>
        </p:spPr>
        <p:txBody>
          <a:bodyPr lIns="92075" tIns="46038" rIns="92075" bIns="46038"/>
          <a:lstStyle/>
          <a:p>
            <a:pPr algn="ctr" eaLnBrk="0" fontAlgn="auto" hangingPunct="0">
              <a:spcBef>
                <a:spcPts val="0"/>
              </a:spcBef>
              <a:spcAft>
                <a:spcPts val="0"/>
              </a:spcAft>
            </a:pPr>
            <a:r>
              <a:rPr lang="en-US" sz="1000" dirty="0">
                <a:solidFill>
                  <a:srgbClr val="000000"/>
                </a:solidFill>
                <a:cs typeface="Times New Roman" pitchFamily="18" charset="0"/>
              </a:rPr>
              <a:t>This page </a:t>
            </a:r>
            <a:r>
              <a:rPr lang="en-US" sz="1000" dirty="0"/>
              <a:t>does not contain any export controlled technical data.</a:t>
            </a:r>
            <a:endParaRPr lang="en-US" sz="1000" dirty="0">
              <a:latin typeface="+mn-lt"/>
              <a:cs typeface="Times New Roman" pitchFamily="18" charset="0"/>
            </a:endParaRPr>
          </a:p>
        </p:txBody>
      </p:sp>
    </p:spTree>
    <p:extLst>
      <p:ext uri="{BB962C8B-B14F-4D97-AF65-F5344CB8AC3E}">
        <p14:creationId xmlns:p14="http://schemas.microsoft.com/office/powerpoint/2010/main" val="50272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00" fill="hold"/>
                                        <p:tgtEl>
                                          <p:spTgt spid="9"/>
                                        </p:tgtEl>
                                      </p:cBhvr>
                                    </p:cmd>
                                  </p:childTnLst>
                                </p:cTn>
                              </p:par>
                              <p:par>
                                <p:cTn id="7" presetID="1" presetClass="mediacall" presetSubtype="0" fill="hold" nodeType="withEffect">
                                  <p:stCondLst>
                                    <p:cond delay="0"/>
                                  </p:stCondLst>
                                  <p:childTnLst>
                                    <p:cmd type="call" cmd="playFrom(0.0)">
                                      <p:cBhvr>
                                        <p:cTn id="8" dur="135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9"/>
                </p:tgtEl>
              </p:cMediaNode>
            </p:video>
            <p:video>
              <p:cMediaNode vol="80000">
                <p:cTn id="10" fill="hold" display="0">
                  <p:stCondLst>
                    <p:cond delay="indefinite"/>
                  </p:stCondLst>
                </p:cTn>
                <p:tgtEl>
                  <p:spTgt spid="10"/>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220328" y="3264181"/>
            <a:ext cx="8785771" cy="3098275"/>
          </a:xfrm>
          <a:prstGeom prst="roundRect">
            <a:avLst>
              <a:gd name="adj" fmla="val 9423"/>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217557" y="1324544"/>
            <a:ext cx="8785771" cy="1835129"/>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 descr="\\rusehf0c\acharyr$\14JanDualholeData_24degref\part_traj_6\full_room_sim_0006.jpg">
            <a:hlinkClick r:id="" action="ppaction://noaction"/>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397704" y="1436564"/>
            <a:ext cx="1197535" cy="750103"/>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10312" y="338328"/>
            <a:ext cx="8558784" cy="563562"/>
          </a:xfrm>
        </p:spPr>
        <p:txBody>
          <a:bodyPr/>
          <a:lstStyle/>
          <a:p>
            <a:r>
              <a:rPr lang="en-US" dirty="0" smtClean="0"/>
              <a:t>Design - Simulation tool  </a:t>
            </a:r>
            <a:endParaRPr lang="en-US" dirty="0"/>
          </a:p>
        </p:txBody>
      </p:sp>
      <p:sp>
        <p:nvSpPr>
          <p:cNvPr id="4" name="Slide Number Placeholder 3"/>
          <p:cNvSpPr>
            <a:spLocks noGrp="1"/>
          </p:cNvSpPr>
          <p:nvPr>
            <p:ph type="sldNum" sz="quarter" idx="12"/>
          </p:nvPr>
        </p:nvSpPr>
        <p:spPr/>
        <p:txBody>
          <a:bodyPr/>
          <a:lstStyle/>
          <a:p>
            <a:fld id="{789DF654-7552-4B9D-9287-15EA6E658DE7}" type="slidenum">
              <a:rPr lang="en-US" smtClean="0"/>
              <a:pPr/>
              <a:t>6</a:t>
            </a:fld>
            <a:endParaRPr lang="en-US" dirty="0"/>
          </a:p>
        </p:txBody>
      </p:sp>
      <p:sp>
        <p:nvSpPr>
          <p:cNvPr id="52" name="Content Placeholder 51"/>
          <p:cNvSpPr>
            <a:spLocks noGrp="1"/>
          </p:cNvSpPr>
          <p:nvPr>
            <p:ph idx="1"/>
          </p:nvPr>
        </p:nvSpPr>
        <p:spPr>
          <a:xfrm>
            <a:off x="336248" y="1470031"/>
            <a:ext cx="5615309" cy="1586774"/>
          </a:xfrm>
        </p:spPr>
        <p:txBody>
          <a:bodyPr>
            <a:normAutofit/>
          </a:bodyPr>
          <a:lstStyle/>
          <a:p>
            <a:r>
              <a:rPr lang="en-US" sz="1600" dirty="0" smtClean="0"/>
              <a:t>3-D, unsteady solver </a:t>
            </a:r>
          </a:p>
          <a:p>
            <a:r>
              <a:rPr lang="en-US" sz="1600" dirty="0" smtClean="0"/>
              <a:t>Large Eddy Simulation (LES) </a:t>
            </a:r>
          </a:p>
          <a:p>
            <a:pPr marL="285750" indent="-285750">
              <a:buFont typeface="Arial" panose="020B0604020202020204" pitchFamily="34" charset="0"/>
              <a:buChar char="•"/>
            </a:pPr>
            <a:r>
              <a:rPr lang="en-US" sz="1400" dirty="0" smtClean="0"/>
              <a:t>Low Mach with Direct Poisson equation solver for pressure</a:t>
            </a:r>
          </a:p>
          <a:p>
            <a:pPr marL="285750" indent="-285750">
              <a:buFont typeface="Arial" panose="020B0604020202020204" pitchFamily="34" charset="0"/>
              <a:buChar char="•"/>
            </a:pPr>
            <a:r>
              <a:rPr lang="en-US" sz="1400" dirty="0" smtClean="0"/>
              <a:t>Time Integration:  2</a:t>
            </a:r>
            <a:r>
              <a:rPr lang="en-US" sz="1400" baseline="30000" dirty="0" smtClean="0"/>
              <a:t>nd</a:t>
            </a:r>
            <a:r>
              <a:rPr lang="en-US" sz="1400" dirty="0" smtClean="0"/>
              <a:t> order explicit predictor-corrector scheme</a:t>
            </a:r>
          </a:p>
          <a:p>
            <a:pPr lvl="1" eaLnBrk="0" hangingPunct="0">
              <a:spcBef>
                <a:spcPct val="20000"/>
              </a:spcBef>
              <a:buClr>
                <a:srgbClr val="969696"/>
              </a:buClr>
              <a:defRPr/>
            </a:pPr>
            <a:endParaRPr lang="en-US" sz="1800" dirty="0"/>
          </a:p>
          <a:p>
            <a:endParaRPr lang="en-US" sz="1800" dirty="0"/>
          </a:p>
        </p:txBody>
      </p:sp>
      <p:sp>
        <p:nvSpPr>
          <p:cNvPr id="62" name="Rectangle 61"/>
          <p:cNvSpPr/>
          <p:nvPr/>
        </p:nvSpPr>
        <p:spPr>
          <a:xfrm>
            <a:off x="404939" y="5817231"/>
            <a:ext cx="2133918" cy="369332"/>
          </a:xfrm>
          <a:prstGeom prst="rect">
            <a:avLst/>
          </a:prstGeom>
          <a:noFill/>
        </p:spPr>
        <p:txBody>
          <a:bodyPr wrap="none">
            <a:spAutoFit/>
          </a:bodyPr>
          <a:lstStyle/>
          <a:p>
            <a:pPr>
              <a:spcBef>
                <a:spcPts val="0"/>
              </a:spcBef>
            </a:pPr>
            <a:r>
              <a:rPr lang="en-US" b="1" i="1" dirty="0" smtClean="0">
                <a:solidFill>
                  <a:schemeClr val="bg2">
                    <a:lumMod val="60000"/>
                    <a:lumOff val="40000"/>
                  </a:schemeClr>
                </a:solidFill>
              </a:rPr>
              <a:t>Model Cargo Bay </a:t>
            </a:r>
            <a:endParaRPr lang="en-US" b="1" i="1" dirty="0">
              <a:solidFill>
                <a:schemeClr val="bg2">
                  <a:lumMod val="60000"/>
                  <a:lumOff val="40000"/>
                </a:schemeClr>
              </a:solidFill>
            </a:endParaRPr>
          </a:p>
        </p:txBody>
      </p:sp>
      <p:sp>
        <p:nvSpPr>
          <p:cNvPr id="64" name="Content Placeholder 2"/>
          <p:cNvSpPr txBox="1">
            <a:spLocks/>
          </p:cNvSpPr>
          <p:nvPr/>
        </p:nvSpPr>
        <p:spPr>
          <a:xfrm>
            <a:off x="4412607" y="3969454"/>
            <a:ext cx="2851826" cy="461665"/>
          </a:xfrm>
          <a:prstGeom prst="rect">
            <a:avLst/>
          </a:prstGeom>
          <a:noFill/>
          <a:ln>
            <a:solidFill>
              <a:schemeClr val="tx1"/>
            </a:solidFill>
          </a:ln>
        </p:spPr>
        <p:txBody>
          <a:bodyPr wrap="square" rtlCol="0">
            <a:spAutoFit/>
          </a:bodyPr>
          <a:lstStyle>
            <a:defPPr>
              <a:defRPr lang="en-US"/>
            </a:defPPr>
            <a:lvl1pPr>
              <a:defRPr sz="1400"/>
            </a:lvl1pPr>
          </a:lstStyle>
          <a:p>
            <a:r>
              <a:rPr lang="en-US" sz="1200" dirty="0"/>
              <a:t>Tool </a:t>
            </a:r>
            <a:r>
              <a:rPr lang="en-US" sz="1200" dirty="0" smtClean="0"/>
              <a:t>simulates </a:t>
            </a:r>
            <a:r>
              <a:rPr lang="en-US" sz="1200" dirty="0"/>
              <a:t>multiple design </a:t>
            </a:r>
            <a:r>
              <a:rPr lang="en-US" sz="1200" dirty="0" smtClean="0"/>
              <a:t>in </a:t>
            </a:r>
            <a:r>
              <a:rPr lang="en-US" sz="1200" dirty="0"/>
              <a:t>a day – parallel execution</a:t>
            </a:r>
          </a:p>
        </p:txBody>
      </p:sp>
      <p:pic>
        <p:nvPicPr>
          <p:cNvPr id="56" name="Picture 3"/>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947494" y="1426632"/>
            <a:ext cx="1484423" cy="847033"/>
          </a:xfrm>
          <a:prstGeom prst="rect">
            <a:avLst/>
          </a:prstGeom>
          <a:ln>
            <a:noFill/>
          </a:ln>
          <a:effectLst>
            <a:outerShdw blurRad="292100" dist="139700" dir="2700000" algn="tl" rotWithShape="0">
              <a:srgbClr val="333333">
                <a:alpha val="65000"/>
              </a:srgbClr>
            </a:outerShdw>
          </a:effectLst>
        </p:spPr>
      </p:pic>
      <p:pic>
        <p:nvPicPr>
          <p:cNvPr id="72" name="Picture 7" descr="C:\Users\gaoh\Desktop\FDS\KiddeFenwal\meetings\figs\05-19-2014\KF_Nozzle360_Novec_massfrac_10sec.pn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3502" t="10486" r="25379" b="5846"/>
          <a:stretch/>
        </p:blipFill>
        <p:spPr bwMode="auto">
          <a:xfrm>
            <a:off x="6916945" y="2187928"/>
            <a:ext cx="1073812" cy="875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t="37443"/>
          <a:stretch/>
        </p:blipFill>
        <p:spPr>
          <a:xfrm>
            <a:off x="5854759" y="2127591"/>
            <a:ext cx="816429" cy="957262"/>
          </a:xfrm>
          <a:prstGeom prst="rect">
            <a:avLst/>
          </a:prstGeom>
          <a:ln>
            <a:noFill/>
          </a:ln>
          <a:effectLst>
            <a:outerShdw blurRad="292100" dist="139700" dir="2700000" algn="tl" rotWithShape="0">
              <a:srgbClr val="333333">
                <a:alpha val="65000"/>
              </a:srgbClr>
            </a:outerShdw>
          </a:effectLst>
        </p:spPr>
      </p:pic>
      <p:pic>
        <p:nvPicPr>
          <p:cNvPr id="54" name="Picture 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6496" y="1496624"/>
            <a:ext cx="1443389" cy="938871"/>
          </a:xfrm>
          <a:prstGeom prst="rect">
            <a:avLst/>
          </a:prstGeom>
          <a:noFill/>
          <a:ln w="9525">
            <a:noFill/>
            <a:miter lim="800000"/>
            <a:headEnd/>
            <a:tailEnd/>
          </a:ln>
        </p:spPr>
      </p:pic>
      <p:grpSp>
        <p:nvGrpSpPr>
          <p:cNvPr id="20" name="Group 19"/>
          <p:cNvGrpSpPr/>
          <p:nvPr/>
        </p:nvGrpSpPr>
        <p:grpSpPr>
          <a:xfrm>
            <a:off x="356438" y="4024246"/>
            <a:ext cx="6285148" cy="2371462"/>
            <a:chOff x="-5139468" y="3357828"/>
            <a:chExt cx="7683137" cy="2996424"/>
          </a:xfrm>
        </p:grpSpPr>
        <p:pic>
          <p:nvPicPr>
            <p:cNvPr id="21" name="Picture 20"/>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629" t="27778" r="629" b="28889"/>
            <a:stretch/>
          </p:blipFill>
          <p:spPr>
            <a:xfrm>
              <a:off x="-5139468" y="3357828"/>
              <a:ext cx="7683137" cy="2996424"/>
            </a:xfrm>
            <a:prstGeom prst="rect">
              <a:avLst/>
            </a:prstGeom>
          </p:spPr>
        </p:pic>
        <p:sp>
          <p:nvSpPr>
            <p:cNvPr id="22" name="TextBox 21"/>
            <p:cNvSpPr txBox="1"/>
            <p:nvPr/>
          </p:nvSpPr>
          <p:spPr>
            <a:xfrm>
              <a:off x="-409149" y="4360554"/>
              <a:ext cx="648076" cy="373441"/>
            </a:xfrm>
            <a:prstGeom prst="rect">
              <a:avLst/>
            </a:prstGeom>
            <a:noFill/>
          </p:spPr>
          <p:txBody>
            <a:bodyPr wrap="none" rtlCol="0">
              <a:spAutoFit/>
            </a:bodyPr>
            <a:lstStyle/>
            <a:p>
              <a:r>
                <a:rPr lang="en-US" sz="1400" dirty="0" smtClean="0">
                  <a:solidFill>
                    <a:schemeClr val="accent2"/>
                  </a:solidFill>
                </a:rPr>
                <a:t>SD2</a:t>
              </a:r>
              <a:endParaRPr lang="en-US" sz="1400" dirty="0">
                <a:solidFill>
                  <a:schemeClr val="accent2"/>
                </a:solidFill>
              </a:endParaRPr>
            </a:p>
          </p:txBody>
        </p:sp>
        <p:sp>
          <p:nvSpPr>
            <p:cNvPr id="23" name="TextBox 22"/>
            <p:cNvSpPr txBox="1"/>
            <p:nvPr/>
          </p:nvSpPr>
          <p:spPr>
            <a:xfrm>
              <a:off x="914664" y="4665096"/>
              <a:ext cx="648076" cy="373441"/>
            </a:xfrm>
            <a:prstGeom prst="rect">
              <a:avLst/>
            </a:prstGeom>
            <a:noFill/>
          </p:spPr>
          <p:txBody>
            <a:bodyPr wrap="none" rtlCol="0">
              <a:spAutoFit/>
            </a:bodyPr>
            <a:lstStyle/>
            <a:p>
              <a:r>
                <a:rPr lang="en-US" sz="1400" dirty="0" smtClean="0">
                  <a:solidFill>
                    <a:schemeClr val="accent2"/>
                  </a:solidFill>
                </a:rPr>
                <a:t>SD1</a:t>
              </a:r>
              <a:endParaRPr lang="en-US" sz="1400" dirty="0">
                <a:solidFill>
                  <a:schemeClr val="accent2"/>
                </a:solidFill>
              </a:endParaRPr>
            </a:p>
          </p:txBody>
        </p:sp>
        <p:sp>
          <p:nvSpPr>
            <p:cNvPr id="24" name="TextBox 23"/>
            <p:cNvSpPr txBox="1"/>
            <p:nvPr/>
          </p:nvSpPr>
          <p:spPr>
            <a:xfrm>
              <a:off x="-2088353" y="3966491"/>
              <a:ext cx="648076" cy="373441"/>
            </a:xfrm>
            <a:prstGeom prst="rect">
              <a:avLst/>
            </a:prstGeom>
            <a:noFill/>
          </p:spPr>
          <p:txBody>
            <a:bodyPr wrap="none" rtlCol="0">
              <a:spAutoFit/>
            </a:bodyPr>
            <a:lstStyle/>
            <a:p>
              <a:r>
                <a:rPr lang="en-US" sz="1400" dirty="0" smtClean="0">
                  <a:solidFill>
                    <a:schemeClr val="accent2"/>
                  </a:solidFill>
                </a:rPr>
                <a:t>SD3</a:t>
              </a:r>
              <a:endParaRPr lang="en-US" sz="1400" dirty="0">
                <a:solidFill>
                  <a:schemeClr val="accent2"/>
                </a:solidFill>
              </a:endParaRPr>
            </a:p>
          </p:txBody>
        </p:sp>
        <p:sp>
          <p:nvSpPr>
            <p:cNvPr id="25" name="TextBox 24"/>
            <p:cNvSpPr txBox="1"/>
            <p:nvPr/>
          </p:nvSpPr>
          <p:spPr>
            <a:xfrm>
              <a:off x="-3440238" y="3630823"/>
              <a:ext cx="648076" cy="373441"/>
            </a:xfrm>
            <a:prstGeom prst="rect">
              <a:avLst/>
            </a:prstGeom>
            <a:noFill/>
          </p:spPr>
          <p:txBody>
            <a:bodyPr wrap="none" rtlCol="0">
              <a:spAutoFit/>
            </a:bodyPr>
            <a:lstStyle/>
            <a:p>
              <a:r>
                <a:rPr lang="en-US" sz="1400" dirty="0" smtClean="0">
                  <a:solidFill>
                    <a:schemeClr val="accent2"/>
                  </a:solidFill>
                </a:rPr>
                <a:t>SD4</a:t>
              </a:r>
              <a:endParaRPr lang="en-US" sz="1400" dirty="0">
                <a:solidFill>
                  <a:schemeClr val="accent2"/>
                </a:solidFill>
              </a:endParaRPr>
            </a:p>
          </p:txBody>
        </p:sp>
      </p:grpSp>
      <p:sp>
        <p:nvSpPr>
          <p:cNvPr id="7" name="TextBox 6"/>
          <p:cNvSpPr txBox="1"/>
          <p:nvPr/>
        </p:nvSpPr>
        <p:spPr>
          <a:xfrm>
            <a:off x="513003" y="3321048"/>
            <a:ext cx="3568545" cy="461665"/>
          </a:xfrm>
          <a:prstGeom prst="rect">
            <a:avLst/>
          </a:prstGeom>
          <a:noFill/>
          <a:ln>
            <a:solidFill>
              <a:schemeClr val="tx1"/>
            </a:solidFill>
          </a:ln>
        </p:spPr>
        <p:txBody>
          <a:bodyPr wrap="square" rtlCol="0">
            <a:spAutoFit/>
          </a:bodyPr>
          <a:lstStyle/>
          <a:p>
            <a:r>
              <a:rPr lang="en-US" sz="1200" dirty="0" smtClean="0"/>
              <a:t>Vary smoke generator &amp; detector position along with other relevant geometrical / flow parameters</a:t>
            </a:r>
          </a:p>
        </p:txBody>
      </p:sp>
      <p:sp>
        <p:nvSpPr>
          <p:cNvPr id="28" name="Rounded Rectangle 27"/>
          <p:cNvSpPr/>
          <p:nvPr/>
        </p:nvSpPr>
        <p:spPr>
          <a:xfrm>
            <a:off x="6961108" y="5058578"/>
            <a:ext cx="1996490" cy="50552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solidFill>
                  <a:schemeClr val="accent3"/>
                </a:solidFill>
                <a:latin typeface="Arial Narrow" panose="020B0606020202030204" pitchFamily="34" charset="0"/>
              </a:rPr>
              <a:t>Select promising designs to test</a:t>
            </a:r>
            <a:endParaRPr lang="en-US" sz="1600" b="1" i="1" dirty="0">
              <a:solidFill>
                <a:schemeClr val="accent3"/>
              </a:solidFill>
              <a:latin typeface="Arial Narrow" panose="020B0606020202030204" pitchFamily="34" charset="0"/>
            </a:endParaRPr>
          </a:p>
        </p:txBody>
      </p:sp>
      <p:cxnSp>
        <p:nvCxnSpPr>
          <p:cNvPr id="29" name="Straight Arrow Connector 28"/>
          <p:cNvCxnSpPr/>
          <p:nvPr/>
        </p:nvCxnSpPr>
        <p:spPr>
          <a:xfrm>
            <a:off x="7106493" y="4443026"/>
            <a:ext cx="889" cy="615552"/>
          </a:xfrm>
          <a:prstGeom prst="straightConnector1">
            <a:avLst/>
          </a:prstGeom>
          <a:ln w="57150">
            <a:solidFill>
              <a:srgbClr val="0D0DFF"/>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47631" y="917556"/>
            <a:ext cx="8896369" cy="338554"/>
          </a:xfrm>
          <a:prstGeom prst="rect">
            <a:avLst/>
          </a:prstGeom>
          <a:noFill/>
        </p:spPr>
        <p:txBody>
          <a:bodyPr wrap="square" rtlCol="0">
            <a:spAutoFit/>
          </a:bodyPr>
          <a:lstStyle/>
          <a:p>
            <a:r>
              <a:rPr lang="en-US" sz="1600" i="1" dirty="0" smtClean="0"/>
              <a:t>Fire Dynamics Simulator</a:t>
            </a:r>
            <a:endParaRPr lang="en-US" sz="1600" i="1" dirty="0"/>
          </a:p>
        </p:txBody>
      </p:sp>
      <p:sp>
        <p:nvSpPr>
          <p:cNvPr id="15" name="Bent-Up Arrow 14"/>
          <p:cNvSpPr/>
          <p:nvPr/>
        </p:nvSpPr>
        <p:spPr>
          <a:xfrm flipV="1">
            <a:off x="4081547" y="3661919"/>
            <a:ext cx="1751592" cy="305460"/>
          </a:xfrm>
          <a:prstGeom prst="bentUpArrow">
            <a:avLst/>
          </a:prstGeom>
          <a:solidFill>
            <a:srgbClr val="0D0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ChangeArrowheads="1"/>
          </p:cNvSpPr>
          <p:nvPr/>
        </p:nvSpPr>
        <p:spPr bwMode="auto">
          <a:xfrm>
            <a:off x="2371725" y="6624575"/>
            <a:ext cx="4410075" cy="233425"/>
          </a:xfrm>
          <a:prstGeom prst="rect">
            <a:avLst/>
          </a:prstGeom>
          <a:noFill/>
          <a:ln w="9525">
            <a:noFill/>
            <a:miter lim="800000"/>
            <a:headEnd/>
            <a:tailEnd/>
          </a:ln>
        </p:spPr>
        <p:txBody>
          <a:bodyPr lIns="92075" tIns="46038" rIns="92075" bIns="46038"/>
          <a:lstStyle/>
          <a:p>
            <a:pPr algn="ctr" eaLnBrk="0" fontAlgn="auto" hangingPunct="0">
              <a:spcBef>
                <a:spcPts val="0"/>
              </a:spcBef>
              <a:spcAft>
                <a:spcPts val="0"/>
              </a:spcAft>
            </a:pPr>
            <a:r>
              <a:rPr lang="en-US" sz="1000" dirty="0">
                <a:solidFill>
                  <a:srgbClr val="000000"/>
                </a:solidFill>
                <a:cs typeface="Times New Roman" pitchFamily="18" charset="0"/>
              </a:rPr>
              <a:t>This page </a:t>
            </a:r>
            <a:r>
              <a:rPr lang="en-US" sz="1000" dirty="0"/>
              <a:t>does not contain any export controlled technical data.</a:t>
            </a:r>
            <a:endParaRPr lang="en-US" sz="1000" dirty="0">
              <a:latin typeface="+mn-lt"/>
              <a:cs typeface="Times New Roman" pitchFamily="18" charset="0"/>
            </a:endParaRPr>
          </a:p>
        </p:txBody>
      </p:sp>
    </p:spTree>
    <p:extLst>
      <p:ext uri="{BB962C8B-B14F-4D97-AF65-F5344CB8AC3E}">
        <p14:creationId xmlns:p14="http://schemas.microsoft.com/office/powerpoint/2010/main" val="13565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62" grpId="0"/>
      <p:bldP spid="64" grpId="0" animBg="1"/>
      <p:bldP spid="7" grpId="0" animBg="1"/>
      <p:bldP spid="28"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88239" y="1059050"/>
            <a:ext cx="5699073" cy="5160352"/>
          </a:xfrm>
          <a:prstGeom prst="roundRect">
            <a:avLst>
              <a:gd name="adj" fmla="val 738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868787" y="1060704"/>
            <a:ext cx="3143515" cy="5160352"/>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369809" y="0"/>
            <a:ext cx="774191" cy="193395"/>
          </a:xfrm>
        </p:spPr>
        <p:txBody>
          <a:bodyPr/>
          <a:lstStyle/>
          <a:p>
            <a:fld id="{789DF654-7552-4B9D-9287-15EA6E658DE7}" type="slidenum">
              <a:rPr lang="en-US" smtClean="0"/>
              <a:pPr/>
              <a:t>7</a:t>
            </a:fld>
            <a:endParaRPr lang="en-US" dirty="0"/>
          </a:p>
        </p:txBody>
      </p:sp>
      <p:sp>
        <p:nvSpPr>
          <p:cNvPr id="12" name="Title 8"/>
          <p:cNvSpPr>
            <a:spLocks noGrp="1"/>
          </p:cNvSpPr>
          <p:nvPr>
            <p:ph type="title"/>
          </p:nvPr>
        </p:nvSpPr>
        <p:spPr>
          <a:xfrm>
            <a:off x="210312" y="338328"/>
            <a:ext cx="7586797" cy="563562"/>
          </a:xfrm>
        </p:spPr>
        <p:txBody>
          <a:bodyPr/>
          <a:lstStyle/>
          <a:p>
            <a:r>
              <a:rPr lang="en-US" dirty="0" smtClean="0"/>
              <a:t>Baseline case 1: Smoke gen A</a:t>
            </a:r>
            <a:endParaRPr lang="en-US" dirty="0"/>
          </a:p>
        </p:txBody>
      </p:sp>
      <p:sp>
        <p:nvSpPr>
          <p:cNvPr id="7" name="TextBox 6"/>
          <p:cNvSpPr txBox="1"/>
          <p:nvPr/>
        </p:nvSpPr>
        <p:spPr>
          <a:xfrm>
            <a:off x="6634779" y="1290442"/>
            <a:ext cx="1611530" cy="307777"/>
          </a:xfrm>
          <a:prstGeom prst="rect">
            <a:avLst/>
          </a:prstGeom>
          <a:noFill/>
        </p:spPr>
        <p:txBody>
          <a:bodyPr wrap="square" rtlCol="0">
            <a:spAutoFit/>
          </a:bodyPr>
          <a:lstStyle/>
          <a:p>
            <a:r>
              <a:rPr lang="en-US" sz="1400" b="1" dirty="0" smtClean="0"/>
              <a:t>Temperature (</a:t>
            </a:r>
            <a:r>
              <a:rPr lang="en-US" sz="1400" b="1" baseline="30000" dirty="0" smtClean="0"/>
              <a:t>0</a:t>
            </a:r>
            <a:r>
              <a:rPr lang="en-US" sz="1400" b="1" dirty="0" smtClean="0"/>
              <a:t>C)</a:t>
            </a:r>
            <a:endParaRPr lang="en-US" sz="1400" b="1" dirty="0"/>
          </a:p>
        </p:txBody>
      </p:sp>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989" r="2424"/>
          <a:stretch/>
        </p:blipFill>
        <p:spPr>
          <a:xfrm>
            <a:off x="5944221" y="1630692"/>
            <a:ext cx="2995779" cy="1550807"/>
          </a:xfrm>
          <a:prstGeom prst="rect">
            <a:avLst/>
          </a:prstGeom>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l="988" t="2828" r="2177"/>
          <a:stretch/>
        </p:blipFill>
        <p:spPr>
          <a:xfrm>
            <a:off x="5927385" y="3915320"/>
            <a:ext cx="3003442" cy="1506943"/>
          </a:xfrm>
          <a:prstGeom prst="rect">
            <a:avLst/>
          </a:prstGeom>
        </p:spPr>
      </p:pic>
      <p:sp>
        <p:nvSpPr>
          <p:cNvPr id="11" name="TextBox 10"/>
          <p:cNvSpPr txBox="1"/>
          <p:nvPr/>
        </p:nvSpPr>
        <p:spPr>
          <a:xfrm>
            <a:off x="6582332" y="3590905"/>
            <a:ext cx="1776677" cy="307777"/>
          </a:xfrm>
          <a:prstGeom prst="rect">
            <a:avLst/>
          </a:prstGeom>
          <a:noFill/>
        </p:spPr>
        <p:txBody>
          <a:bodyPr wrap="square" rtlCol="0">
            <a:spAutoFit/>
          </a:bodyPr>
          <a:lstStyle/>
          <a:p>
            <a:r>
              <a:rPr lang="en-US" sz="1400" b="1" dirty="0" smtClean="0"/>
              <a:t>Obscuration (%/m)</a:t>
            </a:r>
            <a:endParaRPr lang="en-US" sz="1400" b="1" dirty="0"/>
          </a:p>
        </p:txBody>
      </p:sp>
      <p:pic>
        <p:nvPicPr>
          <p:cNvPr id="19" name="FAA_baseline-no-mark">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75714" y="3994658"/>
            <a:ext cx="4586838" cy="2042577"/>
          </a:xfrm>
          <a:prstGeom prst="rect">
            <a:avLst/>
          </a:prstGeom>
        </p:spPr>
      </p:pic>
      <p:sp>
        <p:nvSpPr>
          <p:cNvPr id="15" name="TextBox 14"/>
          <p:cNvSpPr txBox="1"/>
          <p:nvPr/>
        </p:nvSpPr>
        <p:spPr>
          <a:xfrm>
            <a:off x="3986409" y="4572237"/>
            <a:ext cx="482824" cy="276999"/>
          </a:xfrm>
          <a:prstGeom prst="rect">
            <a:avLst/>
          </a:prstGeom>
          <a:noFill/>
        </p:spPr>
        <p:txBody>
          <a:bodyPr wrap="none" rtlCol="0">
            <a:spAutoFit/>
          </a:bodyPr>
          <a:lstStyle/>
          <a:p>
            <a:r>
              <a:rPr lang="en-US" sz="1200" dirty="0" smtClean="0"/>
              <a:t>SD2</a:t>
            </a:r>
            <a:endParaRPr lang="en-US" sz="1200" dirty="0"/>
          </a:p>
        </p:txBody>
      </p:sp>
      <p:sp>
        <p:nvSpPr>
          <p:cNvPr id="16" name="TextBox 15"/>
          <p:cNvSpPr txBox="1"/>
          <p:nvPr/>
        </p:nvSpPr>
        <p:spPr>
          <a:xfrm>
            <a:off x="4741404" y="4726125"/>
            <a:ext cx="482824" cy="276999"/>
          </a:xfrm>
          <a:prstGeom prst="rect">
            <a:avLst/>
          </a:prstGeom>
          <a:noFill/>
        </p:spPr>
        <p:txBody>
          <a:bodyPr wrap="none" rtlCol="0">
            <a:spAutoFit/>
          </a:bodyPr>
          <a:lstStyle/>
          <a:p>
            <a:r>
              <a:rPr lang="en-US" sz="1200" dirty="0" smtClean="0"/>
              <a:t>SD1</a:t>
            </a:r>
            <a:endParaRPr lang="en-US" sz="1200" dirty="0"/>
          </a:p>
        </p:txBody>
      </p:sp>
      <p:sp>
        <p:nvSpPr>
          <p:cNvPr id="17" name="TextBox 16"/>
          <p:cNvSpPr txBox="1"/>
          <p:nvPr/>
        </p:nvSpPr>
        <p:spPr>
          <a:xfrm>
            <a:off x="2926468" y="4358542"/>
            <a:ext cx="482824" cy="276999"/>
          </a:xfrm>
          <a:prstGeom prst="rect">
            <a:avLst/>
          </a:prstGeom>
          <a:noFill/>
        </p:spPr>
        <p:txBody>
          <a:bodyPr wrap="none" rtlCol="0">
            <a:spAutoFit/>
          </a:bodyPr>
          <a:lstStyle/>
          <a:p>
            <a:r>
              <a:rPr lang="en-US" sz="1200" dirty="0" smtClean="0"/>
              <a:t>SD3</a:t>
            </a:r>
            <a:endParaRPr lang="en-US" sz="1200" dirty="0"/>
          </a:p>
        </p:txBody>
      </p:sp>
      <p:sp>
        <p:nvSpPr>
          <p:cNvPr id="18" name="TextBox 17"/>
          <p:cNvSpPr txBox="1"/>
          <p:nvPr/>
        </p:nvSpPr>
        <p:spPr>
          <a:xfrm>
            <a:off x="2104787" y="4118636"/>
            <a:ext cx="482824" cy="276999"/>
          </a:xfrm>
          <a:prstGeom prst="rect">
            <a:avLst/>
          </a:prstGeom>
          <a:noFill/>
        </p:spPr>
        <p:txBody>
          <a:bodyPr wrap="none" rtlCol="0">
            <a:spAutoFit/>
          </a:bodyPr>
          <a:lstStyle/>
          <a:p>
            <a:r>
              <a:rPr lang="en-US" sz="1200" dirty="0" smtClean="0"/>
              <a:t>SD4</a:t>
            </a:r>
            <a:endParaRPr lang="en-US" sz="1200" dirty="0"/>
          </a:p>
        </p:txBody>
      </p:sp>
      <p:sp>
        <p:nvSpPr>
          <p:cNvPr id="21" name="TextBox 20"/>
          <p:cNvSpPr txBox="1"/>
          <p:nvPr/>
        </p:nvSpPr>
        <p:spPr>
          <a:xfrm>
            <a:off x="6080332" y="5597675"/>
            <a:ext cx="2731160" cy="461665"/>
          </a:xfrm>
          <a:prstGeom prst="rect">
            <a:avLst/>
          </a:prstGeom>
          <a:noFill/>
          <a:ln>
            <a:solidFill>
              <a:schemeClr val="accent1"/>
            </a:solidFill>
          </a:ln>
        </p:spPr>
        <p:txBody>
          <a:bodyPr wrap="square" rtlCol="0">
            <a:spAutoFit/>
          </a:bodyPr>
          <a:lstStyle/>
          <a:p>
            <a:pPr algn="ctr"/>
            <a:r>
              <a:rPr lang="en-US" sz="1200" i="1" dirty="0" smtClean="0">
                <a:solidFill>
                  <a:srgbClr val="C00000"/>
                </a:solidFill>
              </a:rPr>
              <a:t>Temperature and obscuration profiles follow expected trends </a:t>
            </a:r>
            <a:endParaRPr lang="en-US" sz="1200" i="1" dirty="0">
              <a:solidFill>
                <a:srgbClr val="C00000"/>
              </a:solidFill>
            </a:endParaRPr>
          </a:p>
        </p:txBody>
      </p:sp>
      <p:pic>
        <p:nvPicPr>
          <p:cNvPr id="5" name="Picture 4"/>
          <p:cNvPicPr>
            <a:picLocks noChangeAspect="1"/>
          </p:cNvPicPr>
          <p:nvPr/>
        </p:nvPicPr>
        <p:blipFill>
          <a:blip r:embed="rId10"/>
          <a:stretch>
            <a:fillRect/>
          </a:stretch>
        </p:blipFill>
        <p:spPr>
          <a:xfrm>
            <a:off x="1229252" y="5592907"/>
            <a:ext cx="2139881" cy="286537"/>
          </a:xfrm>
          <a:prstGeom prst="rect">
            <a:avLst/>
          </a:prstGeom>
        </p:spPr>
      </p:pic>
      <p:pic>
        <p:nvPicPr>
          <p:cNvPr id="3" name="FAA_baseline-no-mark-SD2">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11"/>
          <a:stretch>
            <a:fillRect/>
          </a:stretch>
        </p:blipFill>
        <p:spPr>
          <a:xfrm>
            <a:off x="2633828" y="2259134"/>
            <a:ext cx="3098375" cy="1379745"/>
          </a:xfrm>
          <a:prstGeom prst="rect">
            <a:avLst/>
          </a:prstGeom>
        </p:spPr>
      </p:pic>
      <p:sp>
        <p:nvSpPr>
          <p:cNvPr id="6" name="Rectangle 5"/>
          <p:cNvSpPr/>
          <p:nvPr/>
        </p:nvSpPr>
        <p:spPr>
          <a:xfrm>
            <a:off x="3641774" y="4610603"/>
            <a:ext cx="827459" cy="4337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Elbow Connector 21"/>
          <p:cNvCxnSpPr/>
          <p:nvPr/>
        </p:nvCxnSpPr>
        <p:spPr>
          <a:xfrm flipV="1">
            <a:off x="4134245" y="3637348"/>
            <a:ext cx="12700" cy="981567"/>
          </a:xfrm>
          <a:prstGeom prst="bentConnector4">
            <a:avLst>
              <a:gd name="adj1" fmla="val -1800000"/>
              <a:gd name="adj2" fmla="val 57055"/>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23" name="Table 22"/>
          <p:cNvGraphicFramePr>
            <a:graphicFrameLocks noGrp="1"/>
          </p:cNvGraphicFramePr>
          <p:nvPr>
            <p:extLst>
              <p:ext uri="{D42A27DB-BD31-4B8C-83A1-F6EECF244321}">
                <p14:modId xmlns:p14="http://schemas.microsoft.com/office/powerpoint/2010/main" val="2326346745"/>
              </p:ext>
            </p:extLst>
          </p:nvPr>
        </p:nvGraphicFramePr>
        <p:xfrm>
          <a:off x="272321" y="1260239"/>
          <a:ext cx="2191616" cy="2637049"/>
        </p:xfrm>
        <a:graphic>
          <a:graphicData uri="http://schemas.openxmlformats.org/drawingml/2006/table">
            <a:tbl>
              <a:tblPr firstRow="1" bandRow="1">
                <a:tableStyleId>{21E4AEA4-8DFA-4A89-87EB-49C32662AFE0}</a:tableStyleId>
              </a:tblPr>
              <a:tblGrid>
                <a:gridCol w="284632"/>
                <a:gridCol w="1906984"/>
              </a:tblGrid>
              <a:tr h="378868">
                <a:tc gridSpan="2">
                  <a:txBody>
                    <a:bodyPr/>
                    <a:lstStyle/>
                    <a:p>
                      <a:r>
                        <a:rPr lang="en-US" sz="900" i="1" dirty="0" smtClean="0">
                          <a:solidFill>
                            <a:schemeClr val="bg1"/>
                          </a:solidFill>
                        </a:rPr>
                        <a:t>Case</a:t>
                      </a:r>
                      <a:r>
                        <a:rPr lang="en-US" sz="900" i="1" baseline="0" dirty="0">
                          <a:solidFill>
                            <a:schemeClr val="bg1"/>
                          </a:solidFill>
                        </a:rPr>
                        <a:t> </a:t>
                      </a:r>
                      <a:r>
                        <a:rPr lang="en-US" sz="900" i="1" baseline="0" dirty="0" smtClean="0">
                          <a:solidFill>
                            <a:schemeClr val="bg1"/>
                          </a:solidFill>
                        </a:rPr>
                        <a:t>            </a:t>
                      </a:r>
                      <a:r>
                        <a:rPr lang="en-US" sz="900" i="1" dirty="0" smtClean="0">
                          <a:solidFill>
                            <a:schemeClr val="bg1"/>
                          </a:solidFill>
                        </a:rPr>
                        <a:t>Smoke</a:t>
                      </a:r>
                      <a:r>
                        <a:rPr lang="en-US" sz="900" i="1" baseline="0" dirty="0" smtClean="0">
                          <a:solidFill>
                            <a:schemeClr val="bg1"/>
                          </a:solidFill>
                        </a:rPr>
                        <a:t> Generator  &amp;</a:t>
                      </a:r>
                    </a:p>
                    <a:p>
                      <a:r>
                        <a:rPr lang="en-US" sz="900" i="1" baseline="0" dirty="0" smtClean="0">
                          <a:solidFill>
                            <a:schemeClr val="bg1"/>
                          </a:solidFill>
                        </a:rPr>
                        <a:t>                     Ambient </a:t>
                      </a:r>
                      <a:r>
                        <a:rPr lang="en-US" sz="900" i="1" dirty="0" smtClean="0">
                          <a:solidFill>
                            <a:schemeClr val="bg1"/>
                          </a:solidFill>
                        </a:rPr>
                        <a:t>Condition</a:t>
                      </a:r>
                      <a:endParaRPr lang="en-US" sz="900" i="1" dirty="0">
                        <a:solidFill>
                          <a:schemeClr val="bg1"/>
                        </a:solidFill>
                      </a:endParaRPr>
                    </a:p>
                  </a:txBody>
                  <a:tcPr>
                    <a:lnB w="12700" cap="flat" cmpd="sng" algn="ctr">
                      <a:solidFill>
                        <a:schemeClr val="tx1"/>
                      </a:solidFill>
                      <a:prstDash val="solid"/>
                      <a:round/>
                      <a:headEnd type="none" w="med" len="med"/>
                      <a:tailEnd type="none" w="med" len="med"/>
                    </a:lnB>
                  </a:tcPr>
                </a:tc>
                <a:tc hMerge="1">
                  <a:txBody>
                    <a:bodyPr/>
                    <a:lstStyle/>
                    <a:p>
                      <a:endParaRPr lang="en-US" sz="900" i="1" dirty="0">
                        <a:solidFill>
                          <a:schemeClr val="bg1"/>
                        </a:solidFill>
                      </a:endParaRPr>
                    </a:p>
                  </a:txBody>
                  <a:tcPr>
                    <a:lnB w="12700" cap="flat" cmpd="sng" algn="ctr">
                      <a:solidFill>
                        <a:schemeClr val="tx1"/>
                      </a:solidFill>
                      <a:prstDash val="solid"/>
                      <a:round/>
                      <a:headEnd type="none" w="med" len="med"/>
                      <a:tailEnd type="none" w="med" len="med"/>
                    </a:lnB>
                  </a:tcPr>
                </a:tc>
              </a:tr>
              <a:tr h="382385">
                <a:tc>
                  <a:txBody>
                    <a:bodyPr/>
                    <a:lstStyle/>
                    <a:p>
                      <a:r>
                        <a:rPr lang="en-US" sz="900" baseline="0" dirty="0" smtClean="0">
                          <a:solidFill>
                            <a:schemeClr val="tx1"/>
                          </a:solidFill>
                        </a:rPr>
                        <a:t>1 </a:t>
                      </a:r>
                      <a:endParaRPr lang="en-US" sz="9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900" kern="1200" dirty="0" smtClean="0">
                          <a:solidFill>
                            <a:schemeClr val="tx1"/>
                          </a:solidFill>
                          <a:latin typeface="+mn-lt"/>
                          <a:ea typeface="+mn-ea"/>
                          <a:cs typeface="+mn-cs"/>
                        </a:rPr>
                        <a:t>Baseline</a:t>
                      </a:r>
                      <a:r>
                        <a:rPr lang="en-US" sz="900" kern="1200" baseline="0" dirty="0" smtClean="0">
                          <a:solidFill>
                            <a:schemeClr val="tx1"/>
                          </a:solidFill>
                          <a:latin typeface="+mn-lt"/>
                          <a:ea typeface="+mn-ea"/>
                          <a:cs typeface="+mn-cs"/>
                        </a:rPr>
                        <a:t> SG conditions:</a:t>
                      </a:r>
                    </a:p>
                    <a:p>
                      <a:r>
                        <a:rPr lang="en-US" sz="900" kern="1200" baseline="0" dirty="0" smtClean="0">
                          <a:solidFill>
                            <a:schemeClr val="tx1"/>
                          </a:solidFill>
                          <a:latin typeface="+mn-lt"/>
                          <a:ea typeface="+mn-ea"/>
                          <a:cs typeface="+mn-cs"/>
                        </a:rPr>
                        <a:t>STP – Ambient</a:t>
                      </a:r>
                      <a:endParaRPr lang="en-US" sz="900" kern="1200" dirty="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r>
              <a:tr h="397415">
                <a:tc>
                  <a:txBody>
                    <a:bodyPr/>
                    <a:lstStyle/>
                    <a:p>
                      <a:r>
                        <a:rPr lang="en-US" sz="900" baseline="0" dirty="0" smtClean="0">
                          <a:solidFill>
                            <a:schemeClr val="bg1">
                              <a:lumMod val="65000"/>
                            </a:schemeClr>
                          </a:solidFill>
                        </a:rPr>
                        <a:t>2 </a:t>
                      </a:r>
                      <a:endParaRPr lang="en-US" sz="900" dirty="0">
                        <a:solidFill>
                          <a:schemeClr val="bg1">
                            <a:lumMod val="65000"/>
                          </a:schemeClr>
                        </a:solidFill>
                      </a:endParaRPr>
                    </a:p>
                  </a:txBody>
                  <a:tcPr>
                    <a:lnL w="12700" cap="flat" cmpd="sng" algn="ctr">
                      <a:solidFill>
                        <a:schemeClr val="tx1"/>
                      </a:solidFill>
                      <a:prstDash val="solid"/>
                      <a:round/>
                      <a:headEnd type="none" w="med" len="med"/>
                      <a:tailEnd type="none" w="med" len="med"/>
                    </a:lnL>
                  </a:tcPr>
                </a:tc>
                <a:tc>
                  <a:txBody>
                    <a:bodyPr/>
                    <a:lstStyle/>
                    <a:p>
                      <a:r>
                        <a:rPr lang="en-US" sz="900" kern="1200" dirty="0" smtClean="0">
                          <a:solidFill>
                            <a:schemeClr val="bg1">
                              <a:lumMod val="65000"/>
                            </a:schemeClr>
                          </a:solidFill>
                          <a:latin typeface="+mn-lt"/>
                          <a:ea typeface="+mn-ea"/>
                          <a:cs typeface="+mn-cs"/>
                        </a:rPr>
                        <a:t>Higher</a:t>
                      </a:r>
                      <a:r>
                        <a:rPr lang="en-US" sz="900" kern="1200" baseline="0" dirty="0" smtClean="0">
                          <a:solidFill>
                            <a:schemeClr val="bg1">
                              <a:lumMod val="65000"/>
                            </a:schemeClr>
                          </a:solidFill>
                          <a:latin typeface="+mn-lt"/>
                          <a:ea typeface="+mn-ea"/>
                          <a:cs typeface="+mn-cs"/>
                        </a:rPr>
                        <a:t> velocity (V) compared to baseline: STP (Ambient)</a:t>
                      </a:r>
                      <a:endParaRPr lang="en-US" sz="900" kern="1200" dirty="0">
                        <a:solidFill>
                          <a:schemeClr val="bg1">
                            <a:lumMod val="65000"/>
                          </a:schemeClr>
                        </a:solidFill>
                        <a:latin typeface="+mn-lt"/>
                        <a:ea typeface="+mn-ea"/>
                        <a:cs typeface="+mn-cs"/>
                      </a:endParaRPr>
                    </a:p>
                  </a:txBody>
                  <a:tcPr/>
                </a:tc>
              </a:tr>
              <a:tr h="540483">
                <a:tc>
                  <a:txBody>
                    <a:bodyPr/>
                    <a:lstStyle/>
                    <a:p>
                      <a:r>
                        <a:rPr lang="en-US" sz="900" baseline="0" dirty="0" smtClean="0">
                          <a:solidFill>
                            <a:schemeClr val="bg1">
                              <a:lumMod val="65000"/>
                            </a:schemeClr>
                          </a:solidFill>
                        </a:rPr>
                        <a:t>3 </a:t>
                      </a:r>
                      <a:endParaRPr lang="en-US" sz="900" dirty="0">
                        <a:solidFill>
                          <a:schemeClr val="bg1">
                            <a:lumMod val="65000"/>
                          </a:schemeClr>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900" kern="1200" dirty="0" smtClean="0">
                          <a:solidFill>
                            <a:schemeClr val="bg1">
                              <a:lumMod val="65000"/>
                            </a:schemeClr>
                          </a:solidFill>
                          <a:latin typeface="+mn-lt"/>
                          <a:ea typeface="+mn-ea"/>
                          <a:cs typeface="+mn-cs"/>
                        </a:rPr>
                        <a:t>Higher V</a:t>
                      </a:r>
                      <a:r>
                        <a:rPr lang="en-US" sz="900" kern="1200" baseline="0" dirty="0" smtClean="0">
                          <a:solidFill>
                            <a:schemeClr val="bg1">
                              <a:lumMod val="65000"/>
                            </a:schemeClr>
                          </a:solidFill>
                          <a:latin typeface="+mn-lt"/>
                          <a:ea typeface="+mn-ea"/>
                          <a:cs typeface="+mn-cs"/>
                        </a:rPr>
                        <a:t> &amp; </a:t>
                      </a:r>
                      <a:r>
                        <a:rPr lang="en-US" sz="900" kern="1200" dirty="0" smtClean="0">
                          <a:solidFill>
                            <a:schemeClr val="bg1">
                              <a:lumMod val="65000"/>
                            </a:schemeClr>
                          </a:solidFill>
                          <a:latin typeface="+mn-lt"/>
                          <a:ea typeface="+mn-ea"/>
                          <a:cs typeface="+mn-cs"/>
                        </a:rPr>
                        <a:t>T compared to baseline: STP (ambient)</a:t>
                      </a:r>
                      <a:endParaRPr lang="en-US" sz="900" kern="1200" dirty="0">
                        <a:solidFill>
                          <a:schemeClr val="bg1">
                            <a:lumMod val="65000"/>
                          </a:schemeClr>
                        </a:solidFill>
                        <a:latin typeface="+mn-lt"/>
                        <a:ea typeface="+mn-ea"/>
                        <a:cs typeface="+mn-cs"/>
                      </a:endParaRPr>
                    </a:p>
                  </a:txBody>
                  <a:tcPr>
                    <a:lnB w="12700" cap="flat" cmpd="sng" algn="ctr">
                      <a:solidFill>
                        <a:schemeClr val="tx1"/>
                      </a:solidFill>
                      <a:prstDash val="solid"/>
                      <a:round/>
                      <a:headEnd type="none" w="med" len="med"/>
                      <a:tailEnd type="none" w="med" len="med"/>
                    </a:lnB>
                  </a:tcPr>
                </a:tc>
              </a:tr>
              <a:tr h="389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solidFill>
                            <a:schemeClr val="bg1">
                              <a:lumMod val="65000"/>
                            </a:schemeClr>
                          </a:solidFill>
                        </a:rPr>
                        <a:t>4</a:t>
                      </a:r>
                      <a:endParaRPr lang="en-US" sz="900" dirty="0" smtClean="0">
                        <a:solidFill>
                          <a:schemeClr val="bg1">
                            <a:lumMod val="65000"/>
                          </a:schemeClr>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kern="1200" dirty="0" smtClean="0">
                          <a:solidFill>
                            <a:schemeClr val="bg1">
                              <a:lumMod val="65000"/>
                            </a:schemeClr>
                          </a:solidFill>
                          <a:latin typeface="+mn-lt"/>
                          <a:ea typeface="+mn-ea"/>
                          <a:cs typeface="+mn-cs"/>
                        </a:rPr>
                        <a:t>Baseline SG conditions:</a:t>
                      </a:r>
                    </a:p>
                    <a:p>
                      <a:r>
                        <a:rPr lang="en-US" sz="900" kern="1200" dirty="0" smtClean="0">
                          <a:solidFill>
                            <a:schemeClr val="bg1">
                              <a:lumMod val="65000"/>
                            </a:schemeClr>
                          </a:solidFill>
                          <a:latin typeface="+mn-lt"/>
                          <a:ea typeface="+mn-ea"/>
                          <a:cs typeface="+mn-cs"/>
                        </a:rPr>
                        <a:t>Lower</a:t>
                      </a:r>
                      <a:r>
                        <a:rPr lang="en-US" sz="900" kern="1200" baseline="0" dirty="0" smtClean="0">
                          <a:solidFill>
                            <a:schemeClr val="bg1">
                              <a:lumMod val="65000"/>
                            </a:schemeClr>
                          </a:solidFill>
                          <a:latin typeface="+mn-lt"/>
                          <a:ea typeface="+mn-ea"/>
                          <a:cs typeface="+mn-cs"/>
                        </a:rPr>
                        <a:t> ambient pressure</a:t>
                      </a:r>
                      <a:endParaRPr lang="en-US" sz="900" dirty="0" smtClean="0">
                        <a:solidFill>
                          <a:schemeClr val="bg1">
                            <a:lumMod val="65000"/>
                          </a:schemeClr>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4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bg1">
                              <a:lumMod val="65000"/>
                            </a:schemeClr>
                          </a:solidFill>
                          <a:latin typeface="+mn-lt"/>
                          <a:ea typeface="+mn-ea"/>
                          <a:cs typeface="+mn-cs"/>
                        </a:rPr>
                        <a:t>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kern="1200" dirty="0" smtClean="0">
                          <a:solidFill>
                            <a:schemeClr val="bg1">
                              <a:lumMod val="65000"/>
                            </a:schemeClr>
                          </a:solidFill>
                          <a:latin typeface="+mn-lt"/>
                          <a:ea typeface="+mn-ea"/>
                          <a:cs typeface="+mn-cs"/>
                        </a:rPr>
                        <a:t>Baseline SG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lumMod val="65000"/>
                            </a:schemeClr>
                          </a:solidFill>
                          <a:latin typeface="+mn-lt"/>
                          <a:ea typeface="+mn-ea"/>
                          <a:cs typeface="+mn-cs"/>
                        </a:rPr>
                        <a:t>STP (ambient): With</a:t>
                      </a:r>
                      <a:r>
                        <a:rPr lang="en-US" sz="900" kern="1200" baseline="0" dirty="0" smtClean="0">
                          <a:solidFill>
                            <a:schemeClr val="bg1">
                              <a:lumMod val="65000"/>
                            </a:schemeClr>
                          </a:solidFill>
                          <a:latin typeface="+mn-lt"/>
                          <a:ea typeface="+mn-ea"/>
                          <a:cs typeface="+mn-cs"/>
                        </a:rPr>
                        <a:t> cross ventilation </a:t>
                      </a:r>
                      <a:endParaRPr lang="en-US" sz="900" dirty="0" smtClean="0">
                        <a:solidFill>
                          <a:schemeClr val="bg1">
                            <a:lumMod val="65000"/>
                          </a:schemeClr>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6" name="TextBox 25"/>
          <p:cNvSpPr txBox="1"/>
          <p:nvPr/>
        </p:nvSpPr>
        <p:spPr>
          <a:xfrm>
            <a:off x="2901550" y="1530980"/>
            <a:ext cx="2761002" cy="646331"/>
          </a:xfrm>
          <a:prstGeom prst="rect">
            <a:avLst/>
          </a:prstGeom>
          <a:noFill/>
          <a:ln>
            <a:noFill/>
          </a:ln>
        </p:spPr>
        <p:txBody>
          <a:bodyPr wrap="square" rtlCol="0">
            <a:spAutoFit/>
          </a:bodyPr>
          <a:lstStyle/>
          <a:p>
            <a:r>
              <a:rPr lang="en-US" sz="1200" i="1" dirty="0" smtClean="0"/>
              <a:t>Once the smoke reaches the detector smoke concentration increase quickly and reaches stable value </a:t>
            </a:r>
            <a:endParaRPr lang="en-US" sz="1200" i="1" dirty="0"/>
          </a:p>
        </p:txBody>
      </p:sp>
      <p:sp>
        <p:nvSpPr>
          <p:cNvPr id="25" name="Rectangle 24"/>
          <p:cNvSpPr>
            <a:spLocks noChangeArrowheads="1"/>
          </p:cNvSpPr>
          <p:nvPr/>
        </p:nvSpPr>
        <p:spPr bwMode="auto">
          <a:xfrm>
            <a:off x="2371725" y="6624575"/>
            <a:ext cx="4410075" cy="233425"/>
          </a:xfrm>
          <a:prstGeom prst="rect">
            <a:avLst/>
          </a:prstGeom>
          <a:noFill/>
          <a:ln w="9525">
            <a:noFill/>
            <a:miter lim="800000"/>
            <a:headEnd/>
            <a:tailEnd/>
          </a:ln>
        </p:spPr>
        <p:txBody>
          <a:bodyPr lIns="92075" tIns="46038" rIns="92075" bIns="46038"/>
          <a:lstStyle/>
          <a:p>
            <a:pPr algn="ctr" eaLnBrk="0" fontAlgn="auto" hangingPunct="0">
              <a:spcBef>
                <a:spcPts val="0"/>
              </a:spcBef>
              <a:spcAft>
                <a:spcPts val="0"/>
              </a:spcAft>
            </a:pPr>
            <a:r>
              <a:rPr lang="en-US" sz="1000" dirty="0">
                <a:solidFill>
                  <a:srgbClr val="000000"/>
                </a:solidFill>
                <a:cs typeface="Times New Roman" pitchFamily="18" charset="0"/>
              </a:rPr>
              <a:t>This page </a:t>
            </a:r>
            <a:r>
              <a:rPr lang="en-US" sz="1000" dirty="0"/>
              <a:t>does not contain any export controlled technical data.</a:t>
            </a:r>
            <a:endParaRPr lang="en-US" sz="1000" dirty="0">
              <a:latin typeface="+mn-lt"/>
              <a:cs typeface="Times New Roman" pitchFamily="18" charset="0"/>
            </a:endParaRPr>
          </a:p>
        </p:txBody>
      </p:sp>
    </p:spTree>
    <p:extLst>
      <p:ext uri="{BB962C8B-B14F-4D97-AF65-F5344CB8AC3E}">
        <p14:creationId xmlns:p14="http://schemas.microsoft.com/office/powerpoint/2010/main" val="156173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0" fill="hold"/>
                                        <p:tgtEl>
                                          <p:spTgt spid="3"/>
                                        </p:tgtEl>
                                      </p:cBhvr>
                                    </p:cmd>
                                  </p:childTnLst>
                                </p:cTn>
                              </p:par>
                              <p:par>
                                <p:cTn id="7" presetID="1" presetClass="mediacall" presetSubtype="0" fill="hold" nodeType="withEffect">
                                  <p:stCondLst>
                                    <p:cond delay="0"/>
                                  </p:stCondLst>
                                  <p:childTnLst>
                                    <p:cmd type="call" cmd="playFrom(0.0)">
                                      <p:cBhvr>
                                        <p:cTn id="8" dur="15000" fill="hold"/>
                                        <p:tgtEl>
                                          <p:spTgt spid="19"/>
                                        </p:tgtEl>
                                      </p:cBhvr>
                                    </p:cmd>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19"/>
                </p:tgtEl>
              </p:cMediaNode>
            </p:video>
            <p:video>
              <p:cMediaNode vol="80000">
                <p:cTn id="24" fill="hold" display="0">
                  <p:stCondLst>
                    <p:cond delay="indefinite"/>
                  </p:stCondLst>
                </p:cTn>
                <p:tgtEl>
                  <p:spTgt spid="3"/>
                </p:tgtEl>
              </p:cMediaNode>
            </p:video>
          </p:childTnLst>
        </p:cTn>
      </p:par>
    </p:tnLst>
    <p:bldLst>
      <p:bldP spid="8" grpId="0" animBg="1"/>
      <p:bldP spid="7" grpId="0"/>
      <p:bldP spid="11"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370872" y="1432266"/>
            <a:ext cx="8382430" cy="4870266"/>
          </a:xfrm>
          <a:prstGeom prst="roundRect">
            <a:avLst>
              <a:gd name="adj" fmla="val 738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lide Number Placeholder 3"/>
          <p:cNvSpPr>
            <a:spLocks noGrp="1"/>
          </p:cNvSpPr>
          <p:nvPr>
            <p:ph type="sldNum" sz="quarter" idx="12"/>
          </p:nvPr>
        </p:nvSpPr>
        <p:spPr>
          <a:xfrm>
            <a:off x="8369809" y="0"/>
            <a:ext cx="774191" cy="193395"/>
          </a:xfrm>
        </p:spPr>
        <p:txBody>
          <a:bodyPr/>
          <a:lstStyle/>
          <a:p>
            <a:fld id="{789DF654-7552-4B9D-9287-15EA6E658DE7}" type="slidenum">
              <a:rPr lang="en-US" smtClean="0">
                <a:solidFill>
                  <a:prstClr val="black"/>
                </a:solidFill>
              </a:rPr>
              <a:pPr/>
              <a:t>8</a:t>
            </a:fld>
            <a:endParaRPr lang="en-US" dirty="0">
              <a:solidFill>
                <a:prstClr val="black"/>
              </a:solidFill>
            </a:endParaRPr>
          </a:p>
        </p:txBody>
      </p:sp>
      <p:sp>
        <p:nvSpPr>
          <p:cNvPr id="25" name="Title 1"/>
          <p:cNvSpPr>
            <a:spLocks noGrp="1"/>
          </p:cNvSpPr>
          <p:nvPr>
            <p:ph type="title"/>
          </p:nvPr>
        </p:nvSpPr>
        <p:spPr>
          <a:xfrm>
            <a:off x="205323" y="338328"/>
            <a:ext cx="8725881" cy="563562"/>
          </a:xfrm>
        </p:spPr>
        <p:txBody>
          <a:bodyPr/>
          <a:lstStyle/>
          <a:p>
            <a:r>
              <a:rPr lang="en-US" dirty="0"/>
              <a:t>Baseline case 1: </a:t>
            </a:r>
            <a:r>
              <a:rPr lang="en-US" dirty="0" smtClean="0"/>
              <a:t>alarm time</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4041946948"/>
              </p:ext>
            </p:extLst>
          </p:nvPr>
        </p:nvGraphicFramePr>
        <p:xfrm>
          <a:off x="1901466" y="4530066"/>
          <a:ext cx="5087848" cy="1244178"/>
        </p:xfrm>
        <a:graphic>
          <a:graphicData uri="http://schemas.openxmlformats.org/drawingml/2006/table">
            <a:tbl>
              <a:tblPr firstRow="1" bandRow="1">
                <a:tableStyleId>{9D7B26C5-4107-4FEC-AEDC-1716B250A1EF}</a:tableStyleId>
              </a:tblPr>
              <a:tblGrid>
                <a:gridCol w="1560876"/>
                <a:gridCol w="863600"/>
                <a:gridCol w="892629"/>
                <a:gridCol w="870857"/>
                <a:gridCol w="899886"/>
              </a:tblGrid>
              <a:tr h="297852">
                <a:tc>
                  <a:txBody>
                    <a:bodyPr/>
                    <a:lstStyle/>
                    <a:p>
                      <a:r>
                        <a:rPr lang="en-US" sz="1400" dirty="0" smtClean="0"/>
                        <a:t>Activation</a:t>
                      </a:r>
                      <a:r>
                        <a:rPr lang="en-US" sz="1400" baseline="0" dirty="0" smtClean="0"/>
                        <a:t> </a:t>
                      </a:r>
                      <a:r>
                        <a:rPr lang="en-US" sz="1400" dirty="0" smtClean="0"/>
                        <a:t>Obscuration</a:t>
                      </a:r>
                      <a:r>
                        <a:rPr lang="en-US" sz="1400" baseline="0" dirty="0" smtClean="0"/>
                        <a:t> </a:t>
                      </a:r>
                      <a:endParaRPr lang="en-US" sz="1400" i="1" dirty="0">
                        <a:solidFill>
                          <a:schemeClr val="bg1"/>
                        </a:solidFill>
                      </a:endParaRPr>
                    </a:p>
                  </a:txBody>
                  <a:tcPr/>
                </a:tc>
                <a:tc>
                  <a:txBody>
                    <a:bodyPr/>
                    <a:lstStyle/>
                    <a:p>
                      <a:pPr algn="ctr"/>
                      <a:r>
                        <a:rPr lang="en-US" sz="1400" dirty="0" smtClean="0"/>
                        <a:t>SD1</a:t>
                      </a:r>
                      <a:endParaRPr lang="en-US" sz="1400" i="1" dirty="0">
                        <a:solidFill>
                          <a:schemeClr val="bg1"/>
                        </a:solidFill>
                      </a:endParaRPr>
                    </a:p>
                  </a:txBody>
                  <a:tcPr/>
                </a:tc>
                <a:tc>
                  <a:txBody>
                    <a:bodyPr/>
                    <a:lstStyle/>
                    <a:p>
                      <a:pPr algn="ctr"/>
                      <a:r>
                        <a:rPr lang="en-US" sz="1400" dirty="0" smtClean="0"/>
                        <a:t>SD2</a:t>
                      </a:r>
                      <a:endParaRPr lang="en-US" sz="1400" dirty="0">
                        <a:solidFill>
                          <a:schemeClr val="bg1"/>
                        </a:solidFill>
                      </a:endParaRPr>
                    </a:p>
                  </a:txBody>
                  <a:tcPr/>
                </a:tc>
                <a:tc>
                  <a:txBody>
                    <a:bodyPr/>
                    <a:lstStyle/>
                    <a:p>
                      <a:pPr algn="ctr"/>
                      <a:r>
                        <a:rPr lang="en-US" sz="1400" dirty="0" smtClean="0"/>
                        <a:t>SD3</a:t>
                      </a:r>
                      <a:endParaRPr lang="en-US" sz="1400" dirty="0">
                        <a:solidFill>
                          <a:schemeClr val="bg1"/>
                        </a:solidFill>
                      </a:endParaRPr>
                    </a:p>
                  </a:txBody>
                  <a:tcPr/>
                </a:tc>
                <a:tc>
                  <a:txBody>
                    <a:bodyPr/>
                    <a:lstStyle/>
                    <a:p>
                      <a:pPr algn="ctr"/>
                      <a:r>
                        <a:rPr lang="en-US" sz="1400" dirty="0" smtClean="0"/>
                        <a:t>SD4</a:t>
                      </a:r>
                      <a:endParaRPr lang="en-US" sz="1400" dirty="0">
                        <a:solidFill>
                          <a:schemeClr val="bg1"/>
                        </a:solidFill>
                      </a:endParaRPr>
                    </a:p>
                  </a:txBody>
                  <a:tcPr/>
                </a:tc>
              </a:tr>
              <a:tr h="363009">
                <a:tc>
                  <a:txBody>
                    <a:bodyPr/>
                    <a:lstStyle/>
                    <a:p>
                      <a:pPr marL="0" algn="ctr" defTabSz="914400" rtl="0" eaLnBrk="1" latinLnBrk="0" hangingPunct="1"/>
                      <a:r>
                        <a:rPr lang="en-US" sz="1400" kern="1200" dirty="0" smtClean="0">
                          <a:latin typeface="+mj-lt"/>
                        </a:rPr>
                        <a:t>3.2 %/m (1 %/</a:t>
                      </a:r>
                      <a:r>
                        <a:rPr lang="en-US" sz="1400" kern="1200" dirty="0" err="1" smtClean="0">
                          <a:latin typeface="+mj-lt"/>
                        </a:rPr>
                        <a:t>ft</a:t>
                      </a:r>
                      <a:r>
                        <a:rPr lang="en-US" sz="1400" kern="1200" dirty="0" smtClean="0">
                          <a:latin typeface="+mj-lt"/>
                        </a:rPr>
                        <a:t>)</a:t>
                      </a:r>
                      <a:endParaRPr lang="en-US" sz="1400" kern="1200" dirty="0" smtClean="0">
                        <a:solidFill>
                          <a:schemeClr val="dk1"/>
                        </a:solidFill>
                        <a:latin typeface="+mj-lt"/>
                        <a:ea typeface="+mn-ea"/>
                        <a:cs typeface="+mn-cs"/>
                      </a:endParaRPr>
                    </a:p>
                  </a:txBody>
                  <a:tcPr/>
                </a:tc>
                <a:tc>
                  <a:txBody>
                    <a:bodyPr/>
                    <a:lstStyle/>
                    <a:p>
                      <a:pPr algn="ctr"/>
                      <a:r>
                        <a:rPr lang="en-US" sz="1400" kern="1200" dirty="0" smtClean="0">
                          <a:solidFill>
                            <a:schemeClr val="tx1"/>
                          </a:solidFill>
                          <a:latin typeface="+mj-lt"/>
                          <a:ea typeface="+mn-ea"/>
                          <a:cs typeface="+mn-cs"/>
                        </a:rPr>
                        <a:t>52.2</a:t>
                      </a:r>
                      <a:endParaRPr lang="en-US" sz="1400" kern="1200" dirty="0">
                        <a:solidFill>
                          <a:schemeClr val="tx1"/>
                        </a:solidFill>
                        <a:latin typeface="+mj-lt"/>
                        <a:ea typeface="+mn-ea"/>
                        <a:cs typeface="+mn-cs"/>
                      </a:endParaRPr>
                    </a:p>
                  </a:txBody>
                  <a:tcPr/>
                </a:tc>
                <a:tc>
                  <a:txBody>
                    <a:bodyPr/>
                    <a:lstStyle/>
                    <a:p>
                      <a:pPr algn="ctr"/>
                      <a:r>
                        <a:rPr lang="en-US" sz="1400" kern="1200" dirty="0" smtClean="0">
                          <a:solidFill>
                            <a:schemeClr val="tx1"/>
                          </a:solidFill>
                          <a:latin typeface="+mj-lt"/>
                          <a:ea typeface="+mn-ea"/>
                          <a:cs typeface="+mn-cs"/>
                        </a:rPr>
                        <a:t>23.0</a:t>
                      </a:r>
                      <a:endParaRPr lang="en-US" sz="1400" kern="1200" dirty="0">
                        <a:solidFill>
                          <a:schemeClr val="tx1"/>
                        </a:solidFill>
                        <a:latin typeface="+mj-lt"/>
                        <a:ea typeface="+mn-ea"/>
                        <a:cs typeface="+mn-cs"/>
                      </a:endParaRPr>
                    </a:p>
                  </a:txBody>
                  <a:tcPr/>
                </a:tc>
                <a:tc>
                  <a:txBody>
                    <a:bodyPr/>
                    <a:lstStyle/>
                    <a:p>
                      <a:pPr algn="ctr"/>
                      <a:r>
                        <a:rPr lang="en-US" sz="1400" kern="1200" dirty="0" smtClean="0">
                          <a:solidFill>
                            <a:schemeClr val="tx1"/>
                          </a:solidFill>
                          <a:latin typeface="+mj-lt"/>
                          <a:ea typeface="+mn-ea"/>
                          <a:cs typeface="+mn-cs"/>
                        </a:rPr>
                        <a:t>27.2</a:t>
                      </a:r>
                      <a:endParaRPr lang="en-US" sz="1400" kern="1200" dirty="0">
                        <a:solidFill>
                          <a:schemeClr val="tx1"/>
                        </a:solidFill>
                        <a:latin typeface="+mj-lt"/>
                        <a:ea typeface="+mn-ea"/>
                        <a:cs typeface="+mn-cs"/>
                      </a:endParaRPr>
                    </a:p>
                  </a:txBody>
                  <a:tcPr/>
                </a:tc>
                <a:tc>
                  <a:txBody>
                    <a:bodyPr/>
                    <a:lstStyle/>
                    <a:p>
                      <a:pPr algn="ctr"/>
                      <a:r>
                        <a:rPr lang="en-US" sz="1400" kern="1200" dirty="0" smtClean="0">
                          <a:solidFill>
                            <a:schemeClr val="tx1"/>
                          </a:solidFill>
                          <a:latin typeface="+mj-lt"/>
                          <a:ea typeface="+mn-ea"/>
                          <a:cs typeface="+mn-cs"/>
                        </a:rPr>
                        <a:t>48.2</a:t>
                      </a:r>
                      <a:endParaRPr lang="en-US" sz="1400" kern="1200" dirty="0">
                        <a:solidFill>
                          <a:schemeClr val="tx1"/>
                        </a:solidFill>
                        <a:latin typeface="+mj-lt"/>
                        <a:ea typeface="+mn-ea"/>
                        <a:cs typeface="+mn-cs"/>
                      </a:endParaRPr>
                    </a:p>
                  </a:txBody>
                  <a:tcPr/>
                </a:tc>
              </a:tr>
              <a:tr h="3630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latin typeface="+mj-lt"/>
                        </a:rPr>
                        <a:t>10 %/m  (3 %/</a:t>
                      </a:r>
                      <a:r>
                        <a:rPr lang="en-US" sz="1400" kern="1200" dirty="0" err="1" smtClean="0">
                          <a:latin typeface="+mj-lt"/>
                        </a:rPr>
                        <a:t>ft</a:t>
                      </a:r>
                      <a:r>
                        <a:rPr lang="en-US" sz="1400" kern="1200" dirty="0" smtClean="0">
                          <a:latin typeface="+mj-lt"/>
                        </a:rPr>
                        <a:t>)</a:t>
                      </a:r>
                      <a:endParaRPr lang="en-US" sz="1400" kern="1200" dirty="0" smtClean="0">
                        <a:solidFill>
                          <a:schemeClr val="dk1"/>
                        </a:solidFill>
                        <a:latin typeface="+mj-lt"/>
                        <a:ea typeface="+mn-ea"/>
                        <a:cs typeface="+mn-cs"/>
                      </a:endParaRPr>
                    </a:p>
                  </a:txBody>
                  <a:tcPr/>
                </a:tc>
                <a:tc>
                  <a:txBody>
                    <a:bodyPr/>
                    <a:lstStyle/>
                    <a:p>
                      <a:pPr algn="ctr"/>
                      <a:r>
                        <a:rPr lang="en-US" sz="1400" kern="1200" dirty="0" smtClean="0">
                          <a:solidFill>
                            <a:schemeClr val="dk1"/>
                          </a:solidFill>
                          <a:latin typeface="+mj-lt"/>
                          <a:ea typeface="+mn-ea"/>
                          <a:cs typeface="+mn-cs"/>
                        </a:rPr>
                        <a:t>52.8</a:t>
                      </a:r>
                      <a:endParaRPr lang="en-US" sz="1400" kern="1200" dirty="0">
                        <a:solidFill>
                          <a:schemeClr val="dk1"/>
                        </a:solidFill>
                        <a:latin typeface="+mj-lt"/>
                        <a:ea typeface="+mn-ea"/>
                        <a:cs typeface="+mn-cs"/>
                      </a:endParaRPr>
                    </a:p>
                  </a:txBody>
                  <a:tcPr/>
                </a:tc>
                <a:tc>
                  <a:txBody>
                    <a:bodyPr/>
                    <a:lstStyle/>
                    <a:p>
                      <a:pPr algn="ctr"/>
                      <a:r>
                        <a:rPr lang="en-US" sz="1400" kern="1200" dirty="0" smtClean="0">
                          <a:solidFill>
                            <a:schemeClr val="dk1"/>
                          </a:solidFill>
                          <a:latin typeface="+mj-lt"/>
                          <a:ea typeface="+mn-ea"/>
                          <a:cs typeface="+mn-cs"/>
                        </a:rPr>
                        <a:t>23.2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j-lt"/>
                          <a:ea typeface="+mn-ea"/>
                          <a:cs typeface="+mn-cs"/>
                        </a:rPr>
                        <a:t>27.4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j-lt"/>
                          <a:ea typeface="+mn-ea"/>
                          <a:cs typeface="+mn-cs"/>
                        </a:rPr>
                        <a:t>48.6</a:t>
                      </a:r>
                    </a:p>
                  </a:txBody>
                  <a:tcPr/>
                </a:tc>
              </a:tr>
            </a:tbl>
          </a:graphicData>
        </a:graphic>
      </p:graphicFrame>
      <p:sp>
        <p:nvSpPr>
          <p:cNvPr id="20" name="Rectangle 19"/>
          <p:cNvSpPr/>
          <p:nvPr/>
        </p:nvSpPr>
        <p:spPr>
          <a:xfrm>
            <a:off x="1598425" y="4106066"/>
            <a:ext cx="5854334" cy="307777"/>
          </a:xfrm>
          <a:prstGeom prst="rect">
            <a:avLst/>
          </a:prstGeom>
        </p:spPr>
        <p:txBody>
          <a:bodyPr wrap="square">
            <a:spAutoFit/>
          </a:bodyPr>
          <a:lstStyle/>
          <a:p>
            <a:r>
              <a:rPr lang="en-US" sz="1400" dirty="0" smtClean="0">
                <a:latin typeface="+mj-lt"/>
              </a:rPr>
              <a:t>Predicted Smoke </a:t>
            </a:r>
            <a:r>
              <a:rPr lang="en-US" sz="1400" dirty="0">
                <a:latin typeface="+mj-lt"/>
              </a:rPr>
              <a:t>detector </a:t>
            </a:r>
            <a:r>
              <a:rPr lang="en-US" sz="1400" dirty="0" smtClean="0">
                <a:latin typeface="+mj-lt"/>
              </a:rPr>
              <a:t>alarm time (s) at different </a:t>
            </a:r>
            <a:r>
              <a:rPr lang="en-US" sz="1400" dirty="0">
                <a:latin typeface="+mj-lt"/>
              </a:rPr>
              <a:t>obscuration </a:t>
            </a:r>
            <a:r>
              <a:rPr lang="en-US" sz="1400" dirty="0" smtClean="0">
                <a:latin typeface="+mj-lt"/>
              </a:rPr>
              <a:t>levels </a:t>
            </a:r>
            <a:endParaRPr lang="en-US" sz="1400" dirty="0">
              <a:latin typeface="+mj-lt"/>
            </a:endParaRPr>
          </a:p>
        </p:txBody>
      </p:sp>
      <p:grpSp>
        <p:nvGrpSpPr>
          <p:cNvPr id="6" name="Group 5"/>
          <p:cNvGrpSpPr/>
          <p:nvPr/>
        </p:nvGrpSpPr>
        <p:grpSpPr>
          <a:xfrm>
            <a:off x="2093917" y="1665498"/>
            <a:ext cx="5203795" cy="2255661"/>
            <a:chOff x="1396510" y="1343750"/>
            <a:chExt cx="6455041" cy="2765991"/>
          </a:xfrm>
        </p:grpSpPr>
        <p:grpSp>
          <p:nvGrpSpPr>
            <p:cNvPr id="4" name="Group 3"/>
            <p:cNvGrpSpPr/>
            <p:nvPr/>
          </p:nvGrpSpPr>
          <p:grpSpPr>
            <a:xfrm>
              <a:off x="1396510" y="1343750"/>
              <a:ext cx="6455041" cy="2765991"/>
              <a:chOff x="2106204" y="2401932"/>
              <a:chExt cx="3876083" cy="166090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204" y="2401932"/>
                <a:ext cx="3321809" cy="1660905"/>
              </a:xfrm>
              <a:prstGeom prst="rect">
                <a:avLst/>
              </a:prstGeom>
            </p:spPr>
          </p:pic>
          <p:cxnSp>
            <p:nvCxnSpPr>
              <p:cNvPr id="5" name="Straight Connector 4"/>
              <p:cNvCxnSpPr/>
              <p:nvPr/>
            </p:nvCxnSpPr>
            <p:spPr>
              <a:xfrm>
                <a:off x="2534252" y="3703336"/>
                <a:ext cx="2745366"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64362" y="3614783"/>
                <a:ext cx="475698" cy="184812"/>
              </a:xfrm>
              <a:prstGeom prst="rect">
                <a:avLst/>
              </a:prstGeom>
              <a:noFill/>
            </p:spPr>
            <p:txBody>
              <a:bodyPr wrap="none" rtlCol="0">
                <a:spAutoFit/>
              </a:bodyPr>
              <a:lstStyle/>
              <a:p>
                <a:r>
                  <a:rPr lang="en-US" sz="1400" dirty="0" smtClean="0">
                    <a:solidFill>
                      <a:schemeClr val="accent1"/>
                    </a:solidFill>
                  </a:rPr>
                  <a:t>3.2%/m</a:t>
                </a:r>
                <a:endParaRPr lang="en-US" sz="1400" dirty="0">
                  <a:solidFill>
                    <a:schemeClr val="accent1"/>
                  </a:solidFill>
                </a:endParaRPr>
              </a:p>
            </p:txBody>
          </p:sp>
          <p:cxnSp>
            <p:nvCxnSpPr>
              <p:cNvPr id="23" name="Straight Connector 22"/>
              <p:cNvCxnSpPr/>
              <p:nvPr/>
            </p:nvCxnSpPr>
            <p:spPr>
              <a:xfrm>
                <a:off x="2534252" y="3631531"/>
                <a:ext cx="2745366"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40552" y="3454210"/>
                <a:ext cx="741735" cy="184812"/>
              </a:xfrm>
              <a:prstGeom prst="rect">
                <a:avLst/>
              </a:prstGeom>
              <a:noFill/>
            </p:spPr>
            <p:txBody>
              <a:bodyPr wrap="square" rtlCol="0">
                <a:spAutoFit/>
              </a:bodyPr>
              <a:lstStyle/>
              <a:p>
                <a:r>
                  <a:rPr lang="en-US" sz="1400" dirty="0" smtClean="0">
                    <a:solidFill>
                      <a:schemeClr val="accent3"/>
                    </a:solidFill>
                  </a:rPr>
                  <a:t>10%/m</a:t>
                </a:r>
                <a:endParaRPr lang="en-US" sz="1400" dirty="0">
                  <a:solidFill>
                    <a:schemeClr val="accent3"/>
                  </a:solidFill>
                </a:endParaRPr>
              </a:p>
            </p:txBody>
          </p:sp>
        </p:grpSp>
        <p:sp>
          <p:nvSpPr>
            <p:cNvPr id="10" name="Oval 9"/>
            <p:cNvSpPr/>
            <p:nvPr/>
          </p:nvSpPr>
          <p:spPr>
            <a:xfrm>
              <a:off x="3652160" y="3130256"/>
              <a:ext cx="143123" cy="45849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932047" y="3129507"/>
              <a:ext cx="143123" cy="45849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422802" y="3150321"/>
              <a:ext cx="143123" cy="45849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696331" y="3156728"/>
              <a:ext cx="143123" cy="45849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2169239" y="5976792"/>
            <a:ext cx="4501553" cy="276999"/>
          </a:xfrm>
          <a:prstGeom prst="rect">
            <a:avLst/>
          </a:prstGeom>
          <a:noFill/>
          <a:ln>
            <a:solidFill>
              <a:schemeClr val="accent1"/>
            </a:solidFill>
          </a:ln>
        </p:spPr>
        <p:txBody>
          <a:bodyPr wrap="none" rtlCol="0">
            <a:spAutoFit/>
          </a:bodyPr>
          <a:lstStyle/>
          <a:p>
            <a:r>
              <a:rPr lang="en-US" sz="1200" i="1" dirty="0" smtClean="0">
                <a:solidFill>
                  <a:srgbClr val="C00000"/>
                </a:solidFill>
              </a:rPr>
              <a:t>Calibrates to experimental data (e.g., same order of magnitude)</a:t>
            </a:r>
            <a:endParaRPr lang="en-US" sz="1200" i="1" dirty="0">
              <a:solidFill>
                <a:srgbClr val="C00000"/>
              </a:solidFill>
            </a:endParaRPr>
          </a:p>
        </p:txBody>
      </p:sp>
      <p:sp>
        <p:nvSpPr>
          <p:cNvPr id="21" name="TextBox 20"/>
          <p:cNvSpPr txBox="1"/>
          <p:nvPr/>
        </p:nvSpPr>
        <p:spPr>
          <a:xfrm>
            <a:off x="247631" y="917556"/>
            <a:ext cx="8896369" cy="338554"/>
          </a:xfrm>
          <a:prstGeom prst="rect">
            <a:avLst/>
          </a:prstGeom>
          <a:noFill/>
        </p:spPr>
        <p:txBody>
          <a:bodyPr wrap="square" rtlCol="0">
            <a:spAutoFit/>
          </a:bodyPr>
          <a:lstStyle/>
          <a:p>
            <a:r>
              <a:rPr lang="en-US" sz="1600" i="1" dirty="0" smtClean="0"/>
              <a:t>Calibrate alarm time using experimental data</a:t>
            </a:r>
            <a:endParaRPr lang="en-US" sz="1600" i="1" dirty="0"/>
          </a:p>
        </p:txBody>
      </p:sp>
      <p:sp>
        <p:nvSpPr>
          <p:cNvPr id="28" name="Rectangle 27"/>
          <p:cNvSpPr>
            <a:spLocks noChangeArrowheads="1"/>
          </p:cNvSpPr>
          <p:nvPr/>
        </p:nvSpPr>
        <p:spPr bwMode="auto">
          <a:xfrm>
            <a:off x="2371725" y="6624575"/>
            <a:ext cx="4410075" cy="233425"/>
          </a:xfrm>
          <a:prstGeom prst="rect">
            <a:avLst/>
          </a:prstGeom>
          <a:noFill/>
          <a:ln w="9525">
            <a:noFill/>
            <a:miter lim="800000"/>
            <a:headEnd/>
            <a:tailEnd/>
          </a:ln>
        </p:spPr>
        <p:txBody>
          <a:bodyPr lIns="92075" tIns="46038" rIns="92075" bIns="46038"/>
          <a:lstStyle/>
          <a:p>
            <a:pPr algn="ctr" eaLnBrk="0" fontAlgn="auto" hangingPunct="0">
              <a:spcBef>
                <a:spcPts val="0"/>
              </a:spcBef>
              <a:spcAft>
                <a:spcPts val="0"/>
              </a:spcAft>
            </a:pPr>
            <a:r>
              <a:rPr lang="en-US" sz="1000" dirty="0">
                <a:solidFill>
                  <a:srgbClr val="000000"/>
                </a:solidFill>
                <a:cs typeface="Times New Roman" pitchFamily="18" charset="0"/>
              </a:rPr>
              <a:t>This page </a:t>
            </a:r>
            <a:r>
              <a:rPr lang="en-US" sz="1000" dirty="0"/>
              <a:t>does not contain any export controlled technical data.</a:t>
            </a:r>
            <a:endParaRPr lang="en-US" sz="1000" dirty="0">
              <a:latin typeface="+mn-lt"/>
              <a:cs typeface="Times New Roman" pitchFamily="18" charset="0"/>
            </a:endParaRPr>
          </a:p>
        </p:txBody>
      </p:sp>
    </p:spTree>
    <p:extLst>
      <p:ext uri="{BB962C8B-B14F-4D97-AF65-F5344CB8AC3E}">
        <p14:creationId xmlns:p14="http://schemas.microsoft.com/office/powerpoint/2010/main" val="1615771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370872" y="1432266"/>
            <a:ext cx="8382430" cy="4870266"/>
          </a:xfrm>
          <a:prstGeom prst="roundRect">
            <a:avLst>
              <a:gd name="adj" fmla="val 738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UTAS_SG_no_mark">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8"/>
          <a:stretch>
            <a:fillRect/>
          </a:stretch>
        </p:blipFill>
        <p:spPr>
          <a:xfrm>
            <a:off x="4127767" y="4062253"/>
            <a:ext cx="4106778" cy="1828800"/>
          </a:xfrm>
          <a:prstGeom prst="rect">
            <a:avLst/>
          </a:prstGeom>
        </p:spPr>
      </p:pic>
      <p:sp>
        <p:nvSpPr>
          <p:cNvPr id="4" name="Slide Number Placeholder 3"/>
          <p:cNvSpPr>
            <a:spLocks noGrp="1"/>
          </p:cNvSpPr>
          <p:nvPr>
            <p:ph type="sldNum" sz="quarter" idx="12"/>
          </p:nvPr>
        </p:nvSpPr>
        <p:spPr>
          <a:xfrm>
            <a:off x="8369809" y="12719"/>
            <a:ext cx="774191" cy="193395"/>
          </a:xfrm>
        </p:spPr>
        <p:txBody>
          <a:bodyPr/>
          <a:lstStyle/>
          <a:p>
            <a:fld id="{789DF654-7552-4B9D-9287-15EA6E658DE7}" type="slidenum">
              <a:rPr lang="en-US" smtClean="0"/>
              <a:pPr/>
              <a:t>9</a:t>
            </a:fld>
            <a:endParaRPr lang="en-US" dirty="0"/>
          </a:p>
        </p:txBody>
      </p:sp>
      <p:sp>
        <p:nvSpPr>
          <p:cNvPr id="12" name="Title 8"/>
          <p:cNvSpPr>
            <a:spLocks noGrp="1"/>
          </p:cNvSpPr>
          <p:nvPr>
            <p:ph type="title"/>
          </p:nvPr>
        </p:nvSpPr>
        <p:spPr>
          <a:xfrm>
            <a:off x="210312" y="338328"/>
            <a:ext cx="8775193" cy="563562"/>
          </a:xfrm>
        </p:spPr>
        <p:txBody>
          <a:bodyPr/>
          <a:lstStyle/>
          <a:p>
            <a:r>
              <a:rPr lang="en-US" dirty="0" smtClean="0"/>
              <a:t>BASELINE vs. Higher t smoke gen.</a:t>
            </a:r>
            <a:endParaRPr lang="en-US" dirty="0"/>
          </a:p>
        </p:txBody>
      </p:sp>
      <p:sp>
        <p:nvSpPr>
          <p:cNvPr id="14" name="TextBox 13"/>
          <p:cNvSpPr txBox="1"/>
          <p:nvPr/>
        </p:nvSpPr>
        <p:spPr>
          <a:xfrm>
            <a:off x="4570962" y="1443970"/>
            <a:ext cx="3083639" cy="369332"/>
          </a:xfrm>
          <a:prstGeom prst="rect">
            <a:avLst/>
          </a:prstGeom>
          <a:noFill/>
        </p:spPr>
        <p:txBody>
          <a:bodyPr wrap="square" rtlCol="0">
            <a:spAutoFit/>
          </a:bodyPr>
          <a:lstStyle/>
          <a:p>
            <a:pPr algn="ctr"/>
            <a:r>
              <a:rPr lang="en-US" dirty="0" smtClean="0">
                <a:latin typeface="Arial Narrow" panose="020B0606020202030204" pitchFamily="34" charset="0"/>
              </a:rPr>
              <a:t>Case 1: Baseline Smoke Gen A</a:t>
            </a:r>
          </a:p>
        </p:txBody>
      </p:sp>
      <p:sp>
        <p:nvSpPr>
          <p:cNvPr id="11" name="TextBox 10"/>
          <p:cNvSpPr txBox="1"/>
          <p:nvPr/>
        </p:nvSpPr>
        <p:spPr>
          <a:xfrm>
            <a:off x="1716279" y="5953340"/>
            <a:ext cx="5524269" cy="276999"/>
          </a:xfrm>
          <a:prstGeom prst="rect">
            <a:avLst/>
          </a:prstGeom>
          <a:noFill/>
          <a:ln>
            <a:solidFill>
              <a:schemeClr val="accent1"/>
            </a:solidFill>
          </a:ln>
        </p:spPr>
        <p:txBody>
          <a:bodyPr wrap="none" rtlCol="0">
            <a:spAutoFit/>
          </a:bodyPr>
          <a:lstStyle/>
          <a:p>
            <a:r>
              <a:rPr lang="en-US" sz="1200" i="1" dirty="0" smtClean="0">
                <a:solidFill>
                  <a:schemeClr val="accent1"/>
                </a:solidFill>
              </a:rPr>
              <a:t>Smoke generator input conditions impact the plume dispersion to the detectors</a:t>
            </a:r>
            <a:endParaRPr lang="en-US" sz="1200" i="1" dirty="0">
              <a:solidFill>
                <a:schemeClr val="accent1"/>
              </a:solidFill>
            </a:endParaRPr>
          </a:p>
        </p:txBody>
      </p:sp>
      <p:sp>
        <p:nvSpPr>
          <p:cNvPr id="17" name="TextBox 16"/>
          <p:cNvSpPr txBox="1"/>
          <p:nvPr/>
        </p:nvSpPr>
        <p:spPr>
          <a:xfrm>
            <a:off x="4570962" y="3671153"/>
            <a:ext cx="3134850" cy="369332"/>
          </a:xfrm>
          <a:prstGeom prst="rect">
            <a:avLst/>
          </a:prstGeom>
          <a:noFill/>
        </p:spPr>
        <p:txBody>
          <a:bodyPr wrap="square" rtlCol="0">
            <a:spAutoFit/>
          </a:bodyPr>
          <a:lstStyle/>
          <a:p>
            <a:pPr algn="ctr"/>
            <a:r>
              <a:rPr lang="en-US" dirty="0" smtClean="0">
                <a:latin typeface="Arial Narrow" panose="020B0606020202030204" pitchFamily="34" charset="0"/>
              </a:rPr>
              <a:t>Case 3: Smoke  Gen B</a:t>
            </a:r>
            <a:endParaRPr lang="en-US" dirty="0">
              <a:latin typeface="Arial Narrow" panose="020B0606020202030204" pitchFamily="34" charset="0"/>
            </a:endParaRPr>
          </a:p>
        </p:txBody>
      </p:sp>
      <p:pic>
        <p:nvPicPr>
          <p:cNvPr id="3" name="FAA_baseline-no-mark">
            <a:hlinkClick r:id="" action="ppaction://media"/>
          </p:cNvPr>
          <p:cNvPicPr>
            <a:picLocks noChangeAspect="1"/>
          </p:cNvPicPr>
          <p:nvPr>
            <a:videoFile r:link="rId5"/>
            <p:extLst>
              <p:ext uri="{DAA4B4D4-6D71-4841-9C94-3DE7FCFB9230}">
                <p14:media xmlns:p14="http://schemas.microsoft.com/office/powerpoint/2010/main" r:embed="rId4"/>
              </p:ext>
            </p:extLst>
          </p:nvPr>
        </p:nvPicPr>
        <p:blipFill>
          <a:blip r:embed="rId9"/>
          <a:stretch>
            <a:fillRect/>
          </a:stretch>
        </p:blipFill>
        <p:spPr>
          <a:xfrm>
            <a:off x="4127767" y="1834040"/>
            <a:ext cx="4106778" cy="1828800"/>
          </a:xfrm>
          <a:prstGeom prst="rect">
            <a:avLst/>
          </a:prstGeom>
        </p:spPr>
      </p:pic>
      <p:pic>
        <p:nvPicPr>
          <p:cNvPr id="15" name="Picture 14"/>
          <p:cNvPicPr>
            <a:picLocks noChangeAspect="1"/>
          </p:cNvPicPr>
          <p:nvPr/>
        </p:nvPicPr>
        <p:blipFill>
          <a:blip r:embed="rId10"/>
          <a:stretch>
            <a:fillRect/>
          </a:stretch>
        </p:blipFill>
        <p:spPr>
          <a:xfrm>
            <a:off x="4311678" y="3155719"/>
            <a:ext cx="2139881" cy="286537"/>
          </a:xfrm>
          <a:prstGeom prst="rect">
            <a:avLst/>
          </a:prstGeom>
        </p:spPr>
      </p:pic>
      <p:pic>
        <p:nvPicPr>
          <p:cNvPr id="19" name="Picture 18"/>
          <p:cNvPicPr>
            <a:picLocks noChangeAspect="1"/>
          </p:cNvPicPr>
          <p:nvPr/>
        </p:nvPicPr>
        <p:blipFill>
          <a:blip r:embed="rId10"/>
          <a:stretch>
            <a:fillRect/>
          </a:stretch>
        </p:blipFill>
        <p:spPr>
          <a:xfrm>
            <a:off x="4311677" y="5509000"/>
            <a:ext cx="2139881" cy="286537"/>
          </a:xfrm>
          <a:prstGeom prst="rect">
            <a:avLst/>
          </a:prstGeom>
        </p:spPr>
      </p:pic>
      <p:sp>
        <p:nvSpPr>
          <p:cNvPr id="5" name="TextBox 4"/>
          <p:cNvSpPr txBox="1"/>
          <p:nvPr/>
        </p:nvSpPr>
        <p:spPr>
          <a:xfrm>
            <a:off x="247630" y="914400"/>
            <a:ext cx="8896370" cy="338554"/>
          </a:xfrm>
          <a:prstGeom prst="rect">
            <a:avLst/>
          </a:prstGeom>
          <a:noFill/>
        </p:spPr>
        <p:txBody>
          <a:bodyPr wrap="square" rtlCol="0">
            <a:spAutoFit/>
          </a:bodyPr>
          <a:lstStyle/>
          <a:p>
            <a:r>
              <a:rPr lang="en-US" sz="1600" i="1" dirty="0" smtClean="0"/>
              <a:t>Effect of higher heat input (temperature) to smoke generator  </a:t>
            </a:r>
            <a:endParaRPr lang="en-US" sz="1600" i="1" dirty="0"/>
          </a:p>
        </p:txBody>
      </p:sp>
      <p:cxnSp>
        <p:nvCxnSpPr>
          <p:cNvPr id="9" name="Straight Connector 8"/>
          <p:cNvCxnSpPr/>
          <p:nvPr/>
        </p:nvCxnSpPr>
        <p:spPr>
          <a:xfrm flipH="1">
            <a:off x="7401078" y="2243459"/>
            <a:ext cx="0" cy="320040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768678" y="2129459"/>
            <a:ext cx="0" cy="320040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841078" y="2062640"/>
            <a:ext cx="0" cy="320040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113878" y="1909284"/>
            <a:ext cx="0" cy="320040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585778" y="2419630"/>
            <a:ext cx="482824" cy="276999"/>
          </a:xfrm>
          <a:prstGeom prst="rect">
            <a:avLst/>
          </a:prstGeom>
          <a:noFill/>
        </p:spPr>
        <p:txBody>
          <a:bodyPr wrap="none" rtlCol="0">
            <a:spAutoFit/>
          </a:bodyPr>
          <a:lstStyle/>
          <a:p>
            <a:r>
              <a:rPr lang="en-US" sz="1200" dirty="0" smtClean="0"/>
              <a:t>SD2</a:t>
            </a:r>
            <a:endParaRPr lang="en-US" sz="1200" dirty="0"/>
          </a:p>
        </p:txBody>
      </p:sp>
      <p:sp>
        <p:nvSpPr>
          <p:cNvPr id="26" name="TextBox 25"/>
          <p:cNvSpPr txBox="1"/>
          <p:nvPr/>
        </p:nvSpPr>
        <p:spPr>
          <a:xfrm>
            <a:off x="7143389" y="2483365"/>
            <a:ext cx="482824" cy="276999"/>
          </a:xfrm>
          <a:prstGeom prst="rect">
            <a:avLst/>
          </a:prstGeom>
          <a:noFill/>
        </p:spPr>
        <p:txBody>
          <a:bodyPr wrap="none" rtlCol="0">
            <a:spAutoFit/>
          </a:bodyPr>
          <a:lstStyle/>
          <a:p>
            <a:r>
              <a:rPr lang="en-US" sz="1200" dirty="0" smtClean="0"/>
              <a:t>SD1</a:t>
            </a:r>
            <a:endParaRPr lang="en-US" sz="1200" dirty="0"/>
          </a:p>
        </p:txBody>
      </p:sp>
      <p:sp>
        <p:nvSpPr>
          <p:cNvPr id="27" name="TextBox 26"/>
          <p:cNvSpPr txBox="1"/>
          <p:nvPr/>
        </p:nvSpPr>
        <p:spPr>
          <a:xfrm>
            <a:off x="5633690" y="2206366"/>
            <a:ext cx="482824" cy="276999"/>
          </a:xfrm>
          <a:prstGeom prst="rect">
            <a:avLst/>
          </a:prstGeom>
          <a:noFill/>
        </p:spPr>
        <p:txBody>
          <a:bodyPr wrap="none" rtlCol="0">
            <a:spAutoFit/>
          </a:bodyPr>
          <a:lstStyle/>
          <a:p>
            <a:r>
              <a:rPr lang="en-US" sz="1200" dirty="0" smtClean="0"/>
              <a:t>SD3</a:t>
            </a:r>
            <a:endParaRPr lang="en-US" sz="1200" dirty="0"/>
          </a:p>
        </p:txBody>
      </p:sp>
      <p:sp>
        <p:nvSpPr>
          <p:cNvPr id="28" name="TextBox 27"/>
          <p:cNvSpPr txBox="1"/>
          <p:nvPr/>
        </p:nvSpPr>
        <p:spPr>
          <a:xfrm>
            <a:off x="4812009" y="1966460"/>
            <a:ext cx="482824" cy="276999"/>
          </a:xfrm>
          <a:prstGeom prst="rect">
            <a:avLst/>
          </a:prstGeom>
          <a:noFill/>
        </p:spPr>
        <p:txBody>
          <a:bodyPr wrap="none" rtlCol="0">
            <a:spAutoFit/>
          </a:bodyPr>
          <a:lstStyle/>
          <a:p>
            <a:r>
              <a:rPr lang="en-US" sz="1200" dirty="0" smtClean="0"/>
              <a:t>SD4</a:t>
            </a:r>
            <a:endParaRPr lang="en-US" sz="1200" dirty="0"/>
          </a:p>
        </p:txBody>
      </p:sp>
      <p:graphicFrame>
        <p:nvGraphicFramePr>
          <p:cNvPr id="24" name="Table 23"/>
          <p:cNvGraphicFramePr>
            <a:graphicFrameLocks noGrp="1"/>
          </p:cNvGraphicFramePr>
          <p:nvPr>
            <p:extLst>
              <p:ext uri="{D42A27DB-BD31-4B8C-83A1-F6EECF244321}">
                <p14:modId xmlns:p14="http://schemas.microsoft.com/office/powerpoint/2010/main" val="3297038359"/>
              </p:ext>
            </p:extLst>
          </p:nvPr>
        </p:nvGraphicFramePr>
        <p:xfrm>
          <a:off x="1164231" y="2466498"/>
          <a:ext cx="2191616" cy="2637049"/>
        </p:xfrm>
        <a:graphic>
          <a:graphicData uri="http://schemas.openxmlformats.org/drawingml/2006/table">
            <a:tbl>
              <a:tblPr firstRow="1" bandRow="1">
                <a:tableStyleId>{21E4AEA4-8DFA-4A89-87EB-49C32662AFE0}</a:tableStyleId>
              </a:tblPr>
              <a:tblGrid>
                <a:gridCol w="284632"/>
                <a:gridCol w="1906984"/>
              </a:tblGrid>
              <a:tr h="378868">
                <a:tc gridSpan="2">
                  <a:txBody>
                    <a:bodyPr/>
                    <a:lstStyle/>
                    <a:p>
                      <a:r>
                        <a:rPr lang="en-US" sz="900" i="1" dirty="0" smtClean="0">
                          <a:solidFill>
                            <a:schemeClr val="bg1"/>
                          </a:solidFill>
                        </a:rPr>
                        <a:t>Case</a:t>
                      </a:r>
                      <a:r>
                        <a:rPr lang="en-US" sz="900" i="1" baseline="0" dirty="0">
                          <a:solidFill>
                            <a:schemeClr val="bg1"/>
                          </a:solidFill>
                        </a:rPr>
                        <a:t> </a:t>
                      </a:r>
                      <a:r>
                        <a:rPr lang="en-US" sz="900" i="1" baseline="0" dirty="0" smtClean="0">
                          <a:solidFill>
                            <a:schemeClr val="bg1"/>
                          </a:solidFill>
                        </a:rPr>
                        <a:t>            </a:t>
                      </a:r>
                      <a:r>
                        <a:rPr lang="en-US" sz="900" i="1" dirty="0" smtClean="0">
                          <a:solidFill>
                            <a:schemeClr val="bg1"/>
                          </a:solidFill>
                        </a:rPr>
                        <a:t>Smoke</a:t>
                      </a:r>
                      <a:r>
                        <a:rPr lang="en-US" sz="900" i="1" baseline="0" dirty="0" smtClean="0">
                          <a:solidFill>
                            <a:schemeClr val="bg1"/>
                          </a:solidFill>
                        </a:rPr>
                        <a:t> Generator  &amp;</a:t>
                      </a:r>
                    </a:p>
                    <a:p>
                      <a:r>
                        <a:rPr lang="en-US" sz="900" i="1" baseline="0" dirty="0" smtClean="0">
                          <a:solidFill>
                            <a:schemeClr val="bg1"/>
                          </a:solidFill>
                        </a:rPr>
                        <a:t>                     Ambient </a:t>
                      </a:r>
                      <a:r>
                        <a:rPr lang="en-US" sz="900" i="1" dirty="0" smtClean="0">
                          <a:solidFill>
                            <a:schemeClr val="bg1"/>
                          </a:solidFill>
                        </a:rPr>
                        <a:t>Condition</a:t>
                      </a:r>
                      <a:endParaRPr lang="en-US" sz="900" i="1" dirty="0">
                        <a:solidFill>
                          <a:schemeClr val="bg1"/>
                        </a:solidFill>
                      </a:endParaRPr>
                    </a:p>
                  </a:txBody>
                  <a:tcPr>
                    <a:lnB w="12700" cap="flat" cmpd="sng" algn="ctr">
                      <a:solidFill>
                        <a:schemeClr val="tx1"/>
                      </a:solidFill>
                      <a:prstDash val="solid"/>
                      <a:round/>
                      <a:headEnd type="none" w="med" len="med"/>
                      <a:tailEnd type="none" w="med" len="med"/>
                    </a:lnB>
                  </a:tcPr>
                </a:tc>
                <a:tc hMerge="1">
                  <a:txBody>
                    <a:bodyPr/>
                    <a:lstStyle/>
                    <a:p>
                      <a:endParaRPr lang="en-US" sz="900" i="1" dirty="0">
                        <a:solidFill>
                          <a:schemeClr val="bg1"/>
                        </a:solidFill>
                      </a:endParaRPr>
                    </a:p>
                  </a:txBody>
                  <a:tcPr>
                    <a:lnB w="12700" cap="flat" cmpd="sng" algn="ctr">
                      <a:solidFill>
                        <a:schemeClr val="tx1"/>
                      </a:solidFill>
                      <a:prstDash val="solid"/>
                      <a:round/>
                      <a:headEnd type="none" w="med" len="med"/>
                      <a:tailEnd type="none" w="med" len="med"/>
                    </a:lnB>
                  </a:tcPr>
                </a:tc>
              </a:tr>
              <a:tr h="382385">
                <a:tc>
                  <a:txBody>
                    <a:bodyPr/>
                    <a:lstStyle/>
                    <a:p>
                      <a:r>
                        <a:rPr lang="en-US" sz="900" baseline="0" dirty="0" smtClean="0">
                          <a:solidFill>
                            <a:schemeClr val="tx1"/>
                          </a:solidFill>
                        </a:rPr>
                        <a:t>1 </a:t>
                      </a:r>
                      <a:endParaRPr lang="en-US" sz="9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900" kern="1200" dirty="0" smtClean="0">
                          <a:solidFill>
                            <a:schemeClr val="tx1"/>
                          </a:solidFill>
                          <a:latin typeface="+mn-lt"/>
                          <a:ea typeface="+mn-ea"/>
                          <a:cs typeface="+mn-cs"/>
                        </a:rPr>
                        <a:t>Baseline</a:t>
                      </a:r>
                      <a:r>
                        <a:rPr lang="en-US" sz="900" kern="1200" baseline="0" dirty="0" smtClean="0">
                          <a:solidFill>
                            <a:schemeClr val="tx1"/>
                          </a:solidFill>
                          <a:latin typeface="+mn-lt"/>
                          <a:ea typeface="+mn-ea"/>
                          <a:cs typeface="+mn-cs"/>
                        </a:rPr>
                        <a:t> SG conditions:</a:t>
                      </a:r>
                    </a:p>
                    <a:p>
                      <a:r>
                        <a:rPr lang="en-US" sz="900" kern="1200" baseline="0" dirty="0" smtClean="0">
                          <a:solidFill>
                            <a:schemeClr val="tx1"/>
                          </a:solidFill>
                          <a:latin typeface="+mn-lt"/>
                          <a:ea typeface="+mn-ea"/>
                          <a:cs typeface="+mn-cs"/>
                        </a:rPr>
                        <a:t>STP – Ambient</a:t>
                      </a:r>
                      <a:endParaRPr lang="en-US" sz="900" kern="1200" dirty="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r>
              <a:tr h="397415">
                <a:tc>
                  <a:txBody>
                    <a:bodyPr/>
                    <a:lstStyle/>
                    <a:p>
                      <a:r>
                        <a:rPr lang="en-US" sz="900" baseline="0" dirty="0" smtClean="0">
                          <a:solidFill>
                            <a:schemeClr val="bg1">
                              <a:lumMod val="65000"/>
                            </a:schemeClr>
                          </a:solidFill>
                        </a:rPr>
                        <a:t>2 </a:t>
                      </a:r>
                      <a:endParaRPr lang="en-US" sz="900" dirty="0">
                        <a:solidFill>
                          <a:schemeClr val="bg1">
                            <a:lumMod val="65000"/>
                          </a:schemeClr>
                        </a:solidFill>
                      </a:endParaRPr>
                    </a:p>
                  </a:txBody>
                  <a:tcPr>
                    <a:lnL w="12700" cap="flat" cmpd="sng" algn="ctr">
                      <a:solidFill>
                        <a:schemeClr val="tx1"/>
                      </a:solidFill>
                      <a:prstDash val="solid"/>
                      <a:round/>
                      <a:headEnd type="none" w="med" len="med"/>
                      <a:tailEnd type="none" w="med" len="med"/>
                    </a:lnL>
                  </a:tcPr>
                </a:tc>
                <a:tc>
                  <a:txBody>
                    <a:bodyPr/>
                    <a:lstStyle/>
                    <a:p>
                      <a:r>
                        <a:rPr lang="en-US" sz="900" kern="1200" dirty="0" smtClean="0">
                          <a:solidFill>
                            <a:schemeClr val="bg1">
                              <a:lumMod val="65000"/>
                            </a:schemeClr>
                          </a:solidFill>
                          <a:latin typeface="+mn-lt"/>
                          <a:ea typeface="+mn-ea"/>
                          <a:cs typeface="+mn-cs"/>
                        </a:rPr>
                        <a:t>Higher</a:t>
                      </a:r>
                      <a:r>
                        <a:rPr lang="en-US" sz="900" kern="1200" baseline="0" dirty="0" smtClean="0">
                          <a:solidFill>
                            <a:schemeClr val="bg1">
                              <a:lumMod val="65000"/>
                            </a:schemeClr>
                          </a:solidFill>
                          <a:latin typeface="+mn-lt"/>
                          <a:ea typeface="+mn-ea"/>
                          <a:cs typeface="+mn-cs"/>
                        </a:rPr>
                        <a:t> velocity (V) compared to baseline: STP (Ambient)</a:t>
                      </a:r>
                      <a:endParaRPr lang="en-US" sz="900" kern="1200" dirty="0">
                        <a:solidFill>
                          <a:schemeClr val="bg1">
                            <a:lumMod val="65000"/>
                          </a:schemeClr>
                        </a:solidFill>
                        <a:latin typeface="+mn-lt"/>
                        <a:ea typeface="+mn-ea"/>
                        <a:cs typeface="+mn-cs"/>
                      </a:endParaRPr>
                    </a:p>
                  </a:txBody>
                  <a:tcPr/>
                </a:tc>
              </a:tr>
              <a:tr h="540483">
                <a:tc>
                  <a:txBody>
                    <a:bodyPr/>
                    <a:lstStyle/>
                    <a:p>
                      <a:r>
                        <a:rPr lang="en-US" sz="900" baseline="0" dirty="0" smtClean="0">
                          <a:solidFill>
                            <a:schemeClr val="tx1"/>
                          </a:solidFill>
                        </a:rPr>
                        <a:t>3 </a:t>
                      </a:r>
                      <a:endParaRPr lang="en-US" sz="900"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900" kern="1200" dirty="0" smtClean="0">
                          <a:solidFill>
                            <a:schemeClr val="tx1"/>
                          </a:solidFill>
                          <a:latin typeface="+mn-lt"/>
                          <a:ea typeface="+mn-ea"/>
                          <a:cs typeface="+mn-cs"/>
                        </a:rPr>
                        <a:t>Higher V &amp; T compared to baseline: STP (ambient)</a:t>
                      </a:r>
                      <a:endParaRPr lang="en-US" sz="900" kern="1200" dirty="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r>
              <a:tr h="389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solidFill>
                            <a:schemeClr val="bg1">
                              <a:lumMod val="65000"/>
                            </a:schemeClr>
                          </a:solidFill>
                        </a:rPr>
                        <a:t>4</a:t>
                      </a:r>
                      <a:endParaRPr lang="en-US" sz="900" dirty="0" smtClean="0">
                        <a:solidFill>
                          <a:schemeClr val="bg1">
                            <a:lumMod val="65000"/>
                          </a:schemeClr>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kern="1200" dirty="0" smtClean="0">
                          <a:solidFill>
                            <a:schemeClr val="bg1">
                              <a:lumMod val="65000"/>
                            </a:schemeClr>
                          </a:solidFill>
                          <a:latin typeface="+mn-lt"/>
                          <a:ea typeface="+mn-ea"/>
                          <a:cs typeface="+mn-cs"/>
                        </a:rPr>
                        <a:t>Baseline SG conditions:</a:t>
                      </a:r>
                    </a:p>
                    <a:p>
                      <a:r>
                        <a:rPr lang="en-US" sz="900" kern="1200" dirty="0" smtClean="0">
                          <a:solidFill>
                            <a:schemeClr val="bg1">
                              <a:lumMod val="65000"/>
                            </a:schemeClr>
                          </a:solidFill>
                          <a:latin typeface="+mn-lt"/>
                          <a:ea typeface="+mn-ea"/>
                          <a:cs typeface="+mn-cs"/>
                        </a:rPr>
                        <a:t>Lower</a:t>
                      </a:r>
                      <a:r>
                        <a:rPr lang="en-US" sz="900" kern="1200" baseline="0" dirty="0" smtClean="0">
                          <a:solidFill>
                            <a:schemeClr val="bg1">
                              <a:lumMod val="65000"/>
                            </a:schemeClr>
                          </a:solidFill>
                          <a:latin typeface="+mn-lt"/>
                          <a:ea typeface="+mn-ea"/>
                          <a:cs typeface="+mn-cs"/>
                        </a:rPr>
                        <a:t> ambient pressure</a:t>
                      </a:r>
                      <a:endParaRPr lang="en-US" sz="900" dirty="0" smtClean="0">
                        <a:solidFill>
                          <a:schemeClr val="bg1">
                            <a:lumMod val="65000"/>
                          </a:schemeClr>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4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bg1">
                              <a:lumMod val="65000"/>
                            </a:schemeClr>
                          </a:solidFill>
                          <a:latin typeface="+mn-lt"/>
                          <a:ea typeface="+mn-ea"/>
                          <a:cs typeface="+mn-cs"/>
                        </a:rPr>
                        <a:t>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kern="1200" dirty="0" smtClean="0">
                          <a:solidFill>
                            <a:schemeClr val="bg1">
                              <a:lumMod val="65000"/>
                            </a:schemeClr>
                          </a:solidFill>
                          <a:latin typeface="+mn-lt"/>
                          <a:ea typeface="+mn-ea"/>
                          <a:cs typeface="+mn-cs"/>
                        </a:rPr>
                        <a:t>Baseline SG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lumMod val="65000"/>
                            </a:schemeClr>
                          </a:solidFill>
                          <a:latin typeface="+mn-lt"/>
                          <a:ea typeface="+mn-ea"/>
                          <a:cs typeface="+mn-cs"/>
                        </a:rPr>
                        <a:t>STP (ambient): With</a:t>
                      </a:r>
                      <a:r>
                        <a:rPr lang="en-US" sz="900" kern="1200" baseline="0" dirty="0" smtClean="0">
                          <a:solidFill>
                            <a:schemeClr val="bg1">
                              <a:lumMod val="65000"/>
                            </a:schemeClr>
                          </a:solidFill>
                          <a:latin typeface="+mn-lt"/>
                          <a:ea typeface="+mn-ea"/>
                          <a:cs typeface="+mn-cs"/>
                        </a:rPr>
                        <a:t> cross ventilation </a:t>
                      </a:r>
                      <a:endParaRPr lang="en-US" sz="900" dirty="0" smtClean="0">
                        <a:solidFill>
                          <a:schemeClr val="bg1">
                            <a:lumMod val="65000"/>
                          </a:schemeClr>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1" name="Rectangle 30"/>
          <p:cNvSpPr>
            <a:spLocks noChangeArrowheads="1"/>
          </p:cNvSpPr>
          <p:nvPr/>
        </p:nvSpPr>
        <p:spPr bwMode="auto">
          <a:xfrm>
            <a:off x="2371725" y="6624575"/>
            <a:ext cx="4410075" cy="233425"/>
          </a:xfrm>
          <a:prstGeom prst="rect">
            <a:avLst/>
          </a:prstGeom>
          <a:noFill/>
          <a:ln w="9525">
            <a:noFill/>
            <a:miter lim="800000"/>
            <a:headEnd/>
            <a:tailEnd/>
          </a:ln>
        </p:spPr>
        <p:txBody>
          <a:bodyPr lIns="92075" tIns="46038" rIns="92075" bIns="46038"/>
          <a:lstStyle/>
          <a:p>
            <a:pPr algn="ctr" eaLnBrk="0" fontAlgn="auto" hangingPunct="0">
              <a:spcBef>
                <a:spcPts val="0"/>
              </a:spcBef>
              <a:spcAft>
                <a:spcPts val="0"/>
              </a:spcAft>
            </a:pPr>
            <a:r>
              <a:rPr lang="en-US" sz="1000" dirty="0">
                <a:solidFill>
                  <a:srgbClr val="000000"/>
                </a:solidFill>
                <a:cs typeface="Times New Roman" pitchFamily="18" charset="0"/>
              </a:rPr>
              <a:t>This page </a:t>
            </a:r>
            <a:r>
              <a:rPr lang="en-US" sz="1000" dirty="0"/>
              <a:t>does not contain any export controlled technical data.</a:t>
            </a:r>
            <a:endParaRPr lang="en-US" sz="1000" dirty="0">
              <a:latin typeface="+mn-lt"/>
              <a:cs typeface="Times New Roman" pitchFamily="18" charset="0"/>
            </a:endParaRPr>
          </a:p>
        </p:txBody>
      </p:sp>
    </p:spTree>
    <p:extLst>
      <p:ext uri="{BB962C8B-B14F-4D97-AF65-F5344CB8AC3E}">
        <p14:creationId xmlns:p14="http://schemas.microsoft.com/office/powerpoint/2010/main" val="91908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0" fill="hold"/>
                                        <p:tgtEl>
                                          <p:spTgt spid="3"/>
                                        </p:tgtEl>
                                      </p:cBhvr>
                                    </p:cmd>
                                  </p:childTnLst>
                                </p:cTn>
                              </p:par>
                              <p:par>
                                <p:cTn id="7" presetID="1" presetClass="mediacall" presetSubtype="0" fill="hold" nodeType="withEffect">
                                  <p:stCondLst>
                                    <p:cond delay="0"/>
                                  </p:stCondLst>
                                  <p:childTnLst>
                                    <p:cmd type="call" cmd="playFrom(0.0)">
                                      <p:cBhvr>
                                        <p:cTn id="8" dur="15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3"/>
                </p:tgtEl>
              </p:cMediaNode>
            </p:video>
            <p:video>
              <p:cMediaNode vol="80000">
                <p:cTn id="10" fill="hold" display="0">
                  <p:stCondLst>
                    <p:cond delay="indefinite"/>
                  </p:stCondLst>
                </p:cTn>
                <p:tgtEl>
                  <p:spTgt spid="6"/>
                </p:tgtEl>
              </p:cMediaNode>
            </p:video>
          </p:childTnLst>
        </p:cTn>
      </p:par>
    </p:tnLst>
  </p:timing>
</p:sld>
</file>

<file path=ppt/theme/theme1.xml><?xml version="1.0" encoding="utf-8"?>
<a:theme xmlns:a="http://schemas.openxmlformats.org/drawingml/2006/main" name="UTC">
  <a:themeElements>
    <a:clrScheme name="UTC">
      <a:dk1>
        <a:sysClr val="windowText" lastClr="000000"/>
      </a:dk1>
      <a:lt1>
        <a:sysClr val="window" lastClr="FFFFFF"/>
      </a:lt1>
      <a:dk2>
        <a:srgbClr val="000099"/>
      </a:dk2>
      <a:lt2>
        <a:srgbClr val="0038A9"/>
      </a:lt2>
      <a:accent1>
        <a:srgbClr val="D20000"/>
      </a:accent1>
      <a:accent2>
        <a:srgbClr val="0000F0"/>
      </a:accent2>
      <a:accent3>
        <a:srgbClr val="009A00"/>
      </a:accent3>
      <a:accent4>
        <a:srgbClr val="F6FC00"/>
      </a:accent4>
      <a:accent5>
        <a:srgbClr val="FF9900"/>
      </a:accent5>
      <a:accent6>
        <a:srgbClr val="993366"/>
      </a:accent6>
      <a:hlink>
        <a:srgbClr val="0000F0"/>
      </a:hlink>
      <a:folHlink>
        <a:srgbClr val="D20000"/>
      </a:folHlink>
    </a:clrScheme>
    <a:fontScheme name="UTC">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T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dk1">
                <a:tint val="100000"/>
                <a:satMod val="100000"/>
              </a:schemeClr>
            </a:gs>
            <a:gs pos="100000">
              <a:schemeClr val="phClr">
                <a:tint val="100000"/>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UTC F&amp;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TC F&amp;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spPr>
      <a:bodyPr wrap="square">
        <a:spAutoFit/>
      </a:bodyPr>
      <a:lstStyle>
        <a:defPPr>
          <a:defRPr sz="3200" dirty="0" smtClean="0"/>
        </a:defPPr>
      </a:lstStyle>
    </a:txDef>
  </a:objectDefaults>
  <a:extraClrSchemeLst>
    <a:extraClrScheme>
      <a:clrScheme name="UTC F&amp;S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TC F&amp;S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TC F&amp;S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TC F&amp;S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TC F&amp;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TC F&amp;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TC F&amp;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TC">
    <a:dk1>
      <a:sysClr val="windowText" lastClr="000000"/>
    </a:dk1>
    <a:lt1>
      <a:sysClr val="window" lastClr="FFFFFF"/>
    </a:lt1>
    <a:dk2>
      <a:srgbClr val="000099"/>
    </a:dk2>
    <a:lt2>
      <a:srgbClr val="0038A9"/>
    </a:lt2>
    <a:accent1>
      <a:srgbClr val="D20000"/>
    </a:accent1>
    <a:accent2>
      <a:srgbClr val="0000F0"/>
    </a:accent2>
    <a:accent3>
      <a:srgbClr val="009A00"/>
    </a:accent3>
    <a:accent4>
      <a:srgbClr val="F6FC00"/>
    </a:accent4>
    <a:accent5>
      <a:srgbClr val="FF9900"/>
    </a:accent5>
    <a:accent6>
      <a:srgbClr val="993366"/>
    </a:accent6>
    <a:hlink>
      <a:srgbClr val="0000F0"/>
    </a:hlink>
    <a:folHlink>
      <a:srgbClr val="D20000"/>
    </a:folHlink>
  </a:clrScheme>
</a:themeOverride>
</file>

<file path=ppt/theme/themeOverride2.xml><?xml version="1.0" encoding="utf-8"?>
<a:themeOverride xmlns:a="http://schemas.openxmlformats.org/drawingml/2006/main">
  <a:clrScheme name="UTC">
    <a:dk1>
      <a:sysClr val="windowText" lastClr="000000"/>
    </a:dk1>
    <a:lt1>
      <a:sysClr val="window" lastClr="FFFFFF"/>
    </a:lt1>
    <a:dk2>
      <a:srgbClr val="000099"/>
    </a:dk2>
    <a:lt2>
      <a:srgbClr val="0038A9"/>
    </a:lt2>
    <a:accent1>
      <a:srgbClr val="D20000"/>
    </a:accent1>
    <a:accent2>
      <a:srgbClr val="0000F0"/>
    </a:accent2>
    <a:accent3>
      <a:srgbClr val="009A00"/>
    </a:accent3>
    <a:accent4>
      <a:srgbClr val="F6FC00"/>
    </a:accent4>
    <a:accent5>
      <a:srgbClr val="FF9900"/>
    </a:accent5>
    <a:accent6>
      <a:srgbClr val="993366"/>
    </a:accent6>
    <a:hlink>
      <a:srgbClr val="0000F0"/>
    </a:hlink>
    <a:folHlink>
      <a:srgbClr val="D20000"/>
    </a:folHlink>
  </a:clrScheme>
</a:themeOverride>
</file>

<file path=ppt/theme/themeOverride3.xml><?xml version="1.0" encoding="utf-8"?>
<a:themeOverride xmlns:a="http://schemas.openxmlformats.org/drawingml/2006/main">
  <a:clrScheme name="UTC">
    <a:dk1>
      <a:sysClr val="windowText" lastClr="000000"/>
    </a:dk1>
    <a:lt1>
      <a:sysClr val="window" lastClr="FFFFFF"/>
    </a:lt1>
    <a:dk2>
      <a:srgbClr val="000099"/>
    </a:dk2>
    <a:lt2>
      <a:srgbClr val="0038A9"/>
    </a:lt2>
    <a:accent1>
      <a:srgbClr val="D20000"/>
    </a:accent1>
    <a:accent2>
      <a:srgbClr val="0000F0"/>
    </a:accent2>
    <a:accent3>
      <a:srgbClr val="009A00"/>
    </a:accent3>
    <a:accent4>
      <a:srgbClr val="F6FC00"/>
    </a:accent4>
    <a:accent5>
      <a:srgbClr val="FF9900"/>
    </a:accent5>
    <a:accent6>
      <a:srgbClr val="993366"/>
    </a:accent6>
    <a:hlink>
      <a:srgbClr val="0000F0"/>
    </a:hlink>
    <a:folHlink>
      <a:srgbClr val="D2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chnical_x0020_Data xmlns="87a1b392-eb0e-4d41-9a43-9da8dd52f910">Yes</Technical_x0020_Data>
    <Certification xmlns="0d0768c6-eef8-4937-a0c1-32dfcefe6514">Yes</Certification>
    <US_x0020_Export_x0020_Classification xmlns="87a1b392-eb0e-4d41-9a43-9da8dd52f910">9E991</US_x0020_Export_x0020_Classification>
    <JC_x0020_Reference_x0020_Number xmlns="87a1b392-eb0e-4d41-9a43-9da8dd52f910" xsi:nil="true"/>
    <US_x0020_Export_x0020_Jurisdiction xmlns="a1ef3b00-e653-4e3a-b792-3f6178e857f2">EAR</US_x0020_Export_x0020_Jurisdic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F713873F66D94592C6903A3114D47A" ma:contentTypeVersion="5" ma:contentTypeDescription="Create a new document." ma:contentTypeScope="" ma:versionID="836bd0f92b557484b2d5d6c7338fa386">
  <xsd:schema xmlns:xsd="http://www.w3.org/2001/XMLSchema" xmlns:xs="http://www.w3.org/2001/XMLSchema" xmlns:p="http://schemas.microsoft.com/office/2006/metadata/properties" xmlns:ns2="87a1b392-eb0e-4d41-9a43-9da8dd52f910" xmlns:ns3="a1ef3b00-e653-4e3a-b792-3f6178e857f2" xmlns:ns4="0d0768c6-eef8-4937-a0c1-32dfcefe6514" targetNamespace="http://schemas.microsoft.com/office/2006/metadata/properties" ma:root="true" ma:fieldsID="0d2e0e823bc9c0b61504fc09f902ea3a" ns2:_="" ns3:_="" ns4:_="">
    <xsd:import namespace="87a1b392-eb0e-4d41-9a43-9da8dd52f910"/>
    <xsd:import namespace="a1ef3b00-e653-4e3a-b792-3f6178e857f2"/>
    <xsd:import namespace="0d0768c6-eef8-4937-a0c1-32dfcefe6514"/>
    <xsd:element name="properties">
      <xsd:complexType>
        <xsd:sequence>
          <xsd:element name="documentManagement">
            <xsd:complexType>
              <xsd:all>
                <xsd:element ref="ns2:Technical_x0020_Data"/>
                <xsd:element ref="ns3:US_x0020_Export_x0020_Jurisdiction" minOccurs="0"/>
                <xsd:element ref="ns2:US_x0020_Export_x0020_Classification" minOccurs="0"/>
                <xsd:element ref="ns2:JC_x0020_Reference_x0020_Number" minOccurs="0"/>
                <xsd:element ref="ns4:Cert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a1b392-eb0e-4d41-9a43-9da8dd52f910" elementFormDefault="qualified">
    <xsd:import namespace="http://schemas.microsoft.com/office/2006/documentManagement/types"/>
    <xsd:import namespace="http://schemas.microsoft.com/office/infopath/2007/PartnerControls"/>
    <xsd:element name="Technical_x0020_Data" ma:index="2" ma:displayName="Technical Data" ma:description="Does this document contain any data that is protected under the EAR or the ITAR? Please see the UTC flow chart to determine whether this document contains technical data. http://itc360.utc.com/Documents/2013-02-22_technical_data.pdf&#10;&#10;Or consult the full UTC guidance document on determining technical data state: http://itc360.utc.com/Documents/2013-02-22_tech_data_interpretation.pdf" ma:format="Dropdown" ma:internalName="Technical_x0020_Data">
      <xsd:simpleType>
        <xsd:restriction base="dms:Choice">
          <xsd:enumeration value="Yes"/>
          <xsd:enumeration value="No"/>
          <xsd:enumeration value="Unsure"/>
        </xsd:restriction>
      </xsd:simpleType>
    </xsd:element>
    <xsd:element name="US_x0020_Export_x0020_Classification" ma:index="4" nillable="true" ma:displayName="US Export Classification" ma:default="Undetermined/Nontechnical" ma:format="Dropdown" ma:list="{c3449edd-a38f-4d23-86d9-115eb021b901}" ma:internalName="US_x0020_Export_x0020_Classification" ma:showField="Term1033" ma:web="a1ef3b00-e653-4e3a-b792-3f6178e857f2">
      <xsd:simpleType>
        <xsd:restriction base="dms:Choice">
          <xsd:enumeration value="Undetermined/Nontechnical"/>
          <xsd:enumeration value="EAR99"/>
          <xsd:enumeration value="1E994"/>
          <xsd:enumeration value="1E998"/>
          <xsd:enumeration value="2E991"/>
          <xsd:enumeration value="2E994"/>
          <xsd:enumeration value="3E991"/>
          <xsd:enumeration value="4E992"/>
          <xsd:enumeration value="4E993"/>
          <xsd:enumeration value="5E991"/>
          <xsd:enumeration value="5E992"/>
          <xsd:enumeration value="6E992"/>
          <xsd:enumeration value="6E993"/>
          <xsd:enumeration value="7E994"/>
          <xsd:enumeration value="8E992"/>
          <xsd:enumeration value="9D991"/>
          <xsd:enumeration value="9E990"/>
          <xsd:enumeration value="9E991"/>
          <xsd:enumeration value="9E993"/>
        </xsd:restriction>
      </xsd:simpleType>
    </xsd:element>
    <xsd:element name="JC_x0020_Reference_x0020_Number" ma:index="5" nillable="true" ma:displayName="JC Reference Number" ma:indexed="true" ma:internalName="JC_x0020_Reference_x0020_Numb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ef3b00-e653-4e3a-b792-3f6178e857f2" elementFormDefault="qualified">
    <xsd:import namespace="http://schemas.microsoft.com/office/2006/documentManagement/types"/>
    <xsd:import namespace="http://schemas.microsoft.com/office/infopath/2007/PartnerControls"/>
    <xsd:element name="US_x0020_Export_x0020_Jurisdiction" ma:index="3" nillable="true" ma:displayName="US Export Jurisdiction" ma:default="Undetermined/Nontechnical" ma:format="Dropdown" ma:internalName="US_x0020_Export_x0020_Jurisdiction">
      <xsd:simpleType>
        <xsd:restriction base="dms:Choice">
          <xsd:enumeration value="Undetermined/Nontechnical"/>
          <xsd:enumeration value="ITAR"/>
          <xsd:enumeration value="EAR"/>
        </xsd:restriction>
      </xsd:simpleType>
    </xsd:element>
  </xsd:schema>
  <xsd:schema xmlns:xsd="http://www.w3.org/2001/XMLSchema" xmlns:xs="http://www.w3.org/2001/XMLSchema" xmlns:dms="http://schemas.microsoft.com/office/2006/documentManagement/types" xmlns:pc="http://schemas.microsoft.com/office/infopath/2007/PartnerControls" targetNamespace="0d0768c6-eef8-4937-a0c1-32dfcefe6514" elementFormDefault="qualified">
    <xsd:import namespace="http://schemas.microsoft.com/office/2006/documentManagement/types"/>
    <xsd:import namespace="http://schemas.microsoft.com/office/infopath/2007/PartnerControls"/>
    <xsd:element name="Certification" ma:index="6" ma:displayName="Certification" ma:description="I certify that I have read and understand the UTC Common Interpretation of Technical Data contained within UTC's CPM 20 Export Compliance Manual, and acknowledge my responsibility to correctly identify the documents or data uploaded to this site." ma:format="Dropdown" ma:internalName="Certification">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E9C61D-4B50-423D-9E5F-D3EB77A5D059}">
  <ds:schemaRefs>
    <ds:schemaRef ds:uri="http://schemas.microsoft.com/office/2006/documentManagement/types"/>
    <ds:schemaRef ds:uri="http://schemas.openxmlformats.org/package/2006/metadata/core-properties"/>
    <ds:schemaRef ds:uri="http://purl.org/dc/dcmitype/"/>
    <ds:schemaRef ds:uri="http://purl.org/dc/elements/1.1/"/>
    <ds:schemaRef ds:uri="http://purl.org/dc/terms/"/>
    <ds:schemaRef ds:uri="a1ef3b00-e653-4e3a-b792-3f6178e857f2"/>
    <ds:schemaRef ds:uri="http://schemas.microsoft.com/office/2006/metadata/properties"/>
    <ds:schemaRef ds:uri="0d0768c6-eef8-4937-a0c1-32dfcefe6514"/>
    <ds:schemaRef ds:uri="http://schemas.microsoft.com/office/infopath/2007/PartnerControls"/>
    <ds:schemaRef ds:uri="87a1b392-eb0e-4d41-9a43-9da8dd52f910"/>
    <ds:schemaRef ds:uri="http://www.w3.org/XML/1998/namespace"/>
  </ds:schemaRefs>
</ds:datastoreItem>
</file>

<file path=customXml/itemProps2.xml><?xml version="1.0" encoding="utf-8"?>
<ds:datastoreItem xmlns:ds="http://schemas.openxmlformats.org/officeDocument/2006/customXml" ds:itemID="{37D08A06-E828-4F51-9562-2EF84532C816}">
  <ds:schemaRefs>
    <ds:schemaRef ds:uri="http://schemas.microsoft.com/sharepoint/v3/contenttype/forms"/>
  </ds:schemaRefs>
</ds:datastoreItem>
</file>

<file path=customXml/itemProps3.xml><?xml version="1.0" encoding="utf-8"?>
<ds:datastoreItem xmlns:ds="http://schemas.openxmlformats.org/officeDocument/2006/customXml" ds:itemID="{6CF716E9-D04E-49E7-B485-BE55667BF0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a1b392-eb0e-4d41-9a43-9da8dd52f910"/>
    <ds:schemaRef ds:uri="a1ef3b00-e653-4e3a-b792-3f6178e857f2"/>
    <ds:schemaRef ds:uri="0d0768c6-eef8-4937-a0c1-32dfcefe65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1073</Words>
  <Application>Microsoft Office PowerPoint</Application>
  <PresentationFormat>On-screen Show (4:3)</PresentationFormat>
  <Paragraphs>222</Paragraphs>
  <Slides>12</Slides>
  <Notes>12</Notes>
  <HiddenSlides>0</HiddenSlides>
  <MMClips>8</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Arial Narrow</vt:lpstr>
      <vt:lpstr>Calibri</vt:lpstr>
      <vt:lpstr>黑体</vt:lpstr>
      <vt:lpstr>Times New Roman</vt:lpstr>
      <vt:lpstr>Wingdings</vt:lpstr>
      <vt:lpstr>Wingdings 2</vt:lpstr>
      <vt:lpstr>UTC</vt:lpstr>
      <vt:lpstr>UTC F&amp;S Template</vt:lpstr>
      <vt:lpstr>PowerPoint Presentation</vt:lpstr>
      <vt:lpstr>Detection system design</vt:lpstr>
      <vt:lpstr>Model components</vt:lpstr>
      <vt:lpstr>Model components</vt:lpstr>
      <vt:lpstr>MOTIVATION: Smoke generator characterization</vt:lpstr>
      <vt:lpstr>Design - Simulation tool  </vt:lpstr>
      <vt:lpstr>Baseline case 1: Smoke gen A</vt:lpstr>
      <vt:lpstr>Baseline case 1: alarm time</vt:lpstr>
      <vt:lpstr>BASELINE vs. Higher t smoke gen.</vt:lpstr>
      <vt:lpstr>PowerPoint Presentation</vt:lpstr>
      <vt:lpstr>Extensions to other scenarios</vt:lpstr>
      <vt:lpstr>Summary and 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UTC Slides</dc:title>
  <dc:creator>Cao, Changmin             Export License Required - US UTRC-China</dc:creator>
  <cp:keywords>Technical Data</cp:keywords>
  <cp:lastModifiedBy>Vaidya Sankaran</cp:lastModifiedBy>
  <cp:revision>2146</cp:revision>
  <cp:lastPrinted>2018-09-27T14:55:53Z</cp:lastPrinted>
  <dcterms:created xsi:type="dcterms:W3CDTF">2009-09-03T18:46:20Z</dcterms:created>
  <dcterms:modified xsi:type="dcterms:W3CDTF">2018-10-29T16:09:29Z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TCPres">
    <vt:bool>true</vt:bool>
  </property>
  <property fmtid="{D5CDD505-2E9C-101B-9397-08002B2CF9AE}" pid="3" name="Masters">
    <vt:bool>true</vt:bool>
  </property>
  <property fmtid="{D5CDD505-2E9C-101B-9397-08002B2CF9AE}" pid="4" name="TitusGUID">
    <vt:lpwstr>a2f39138-2f06-4eed-b5c4-550f1efa26cb</vt:lpwstr>
  </property>
  <property fmtid="{D5CDD505-2E9C-101B-9397-08002B2CF9AE}" pid="5" name="ContentTypeId">
    <vt:lpwstr>0x01010078F713873F66D94592C6903A3114D47A</vt:lpwstr>
  </property>
  <property fmtid="{D5CDD505-2E9C-101B-9397-08002B2CF9AE}" pid="6" name="CO">
    <vt:lpwstr>United Technologies</vt:lpwstr>
  </property>
  <property fmtid="{D5CDD505-2E9C-101B-9397-08002B2CF9AE}" pid="7" name="UTCTechnicalData">
    <vt:lpwstr>Yes</vt:lpwstr>
  </property>
  <property fmtid="{D5CDD505-2E9C-101B-9397-08002B2CF9AE}" pid="8" name="UTCTechnicalDataKeyword">
    <vt:lpwstr>Technical Data</vt:lpwstr>
  </property>
</Properties>
</file>